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75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476" r:id="rId7"/>
    <p:sldId id="481" r:id="rId8"/>
    <p:sldId id="258" r:id="rId9"/>
    <p:sldId id="259" r:id="rId10"/>
    <p:sldId id="260" r:id="rId11"/>
    <p:sldId id="261" r:id="rId12"/>
    <p:sldId id="262" r:id="rId13"/>
    <p:sldId id="263" r:id="rId14"/>
    <p:sldId id="482" r:id="rId15"/>
    <p:sldId id="483" r:id="rId16"/>
    <p:sldId id="484" r:id="rId17"/>
    <p:sldId id="485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5143500" type="screen16x9"/>
  <p:notesSz cx="6881813" cy="92964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D42"/>
    <a:srgbClr val="1B3B68"/>
    <a:srgbClr val="00668D"/>
    <a:srgbClr val="1B3C69"/>
    <a:srgbClr val="A7AB20"/>
    <a:srgbClr val="0076BE"/>
    <a:srgbClr val="265D93"/>
    <a:srgbClr val="F8485E"/>
    <a:srgbClr val="F7A4AF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0E414-20DD-4FA1-AD4B-513684D1D453}" v="11" dt="2026-04-04T12:57:5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3" autoAdjust="0"/>
    <p:restoredTop sz="56083" autoAdjust="0"/>
  </p:normalViewPr>
  <p:slideViewPr>
    <p:cSldViewPr snapToGrid="0">
      <p:cViewPr varScale="1">
        <p:scale>
          <a:sx n="44" d="100"/>
          <a:sy n="44" d="100"/>
        </p:scale>
        <p:origin x="1892" y="260"/>
      </p:cViewPr>
      <p:guideLst>
        <p:guide orient="horz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Cugnon" userId="d58fc18c-6cb2-4a97-bfae-f370d6cfafb4" providerId="ADAL" clId="{F66CEA4E-AD0E-410F-B5CD-79EEB532E0BE}"/>
    <pc:docChg chg="custSel addSld modSld sldOrd">
      <pc:chgData name="Xavier Cugnon" userId="d58fc18c-6cb2-4a97-bfae-f370d6cfafb4" providerId="ADAL" clId="{F66CEA4E-AD0E-410F-B5CD-79EEB532E0BE}" dt="2026-04-04T12:57:22.354" v="61" actId="207"/>
      <pc:docMkLst>
        <pc:docMk/>
      </pc:docMkLst>
      <pc:sldChg chg="addSp delSp modSp mod modNotesTx">
        <pc:chgData name="Xavier Cugnon" userId="d58fc18c-6cb2-4a97-bfae-f370d6cfafb4" providerId="ADAL" clId="{F66CEA4E-AD0E-410F-B5CD-79EEB532E0BE}" dt="2026-04-04T12:54:49.944" v="44" actId="20577"/>
        <pc:sldMkLst>
          <pc:docMk/>
          <pc:sldMk cId="4133141525" sldId="256"/>
        </pc:sldMkLst>
        <pc:graphicFrameChg chg="add mod">
          <ac:chgData name="Xavier Cugnon" userId="d58fc18c-6cb2-4a97-bfae-f370d6cfafb4" providerId="ADAL" clId="{F66CEA4E-AD0E-410F-B5CD-79EEB532E0BE}" dt="2026-04-04T12:51:24.439" v="0"/>
          <ac:graphicFrameMkLst>
            <pc:docMk/>
            <pc:sldMk cId="4133141525" sldId="256"/>
            <ac:graphicFrameMk id="2" creationId="{F3AD6001-6B43-357C-F390-00A2E5CC2833}"/>
          </ac:graphicFrameMkLst>
        </pc:graphicFrameChg>
        <pc:graphicFrameChg chg="add del mod">
          <ac:chgData name="Xavier Cugnon" userId="d58fc18c-6cb2-4a97-bfae-f370d6cfafb4" providerId="ADAL" clId="{F66CEA4E-AD0E-410F-B5CD-79EEB532E0BE}" dt="2026-04-04T12:51:28.624" v="1" actId="478"/>
          <ac:graphicFrameMkLst>
            <pc:docMk/>
            <pc:sldMk cId="4133141525" sldId="256"/>
            <ac:graphicFrameMk id="3" creationId="{8817DEA6-FDFD-07E8-A041-092580B47F67}"/>
          </ac:graphicFrameMkLst>
        </pc:graphicFrameChg>
      </pc:sldChg>
      <pc:sldChg chg="modSp mod">
        <pc:chgData name="Xavier Cugnon" userId="d58fc18c-6cb2-4a97-bfae-f370d6cfafb4" providerId="ADAL" clId="{F66CEA4E-AD0E-410F-B5CD-79EEB532E0BE}" dt="2026-04-04T12:55:30.825" v="52" actId="207"/>
        <pc:sldMkLst>
          <pc:docMk/>
          <pc:sldMk cId="1249381309" sldId="259"/>
        </pc:sldMkLst>
        <pc:spChg chg="mod">
          <ac:chgData name="Xavier Cugnon" userId="d58fc18c-6cb2-4a97-bfae-f370d6cfafb4" providerId="ADAL" clId="{F66CEA4E-AD0E-410F-B5CD-79EEB532E0BE}" dt="2026-04-04T12:55:30.825" v="52" actId="207"/>
          <ac:spMkLst>
            <pc:docMk/>
            <pc:sldMk cId="1249381309" sldId="259"/>
            <ac:spMk id="11" creationId="{7F754A59-3AC1-B1E7-2241-4305F4727A75}"/>
          </ac:spMkLst>
        </pc:spChg>
      </pc:sldChg>
      <pc:sldChg chg="modSp mod">
        <pc:chgData name="Xavier Cugnon" userId="d58fc18c-6cb2-4a97-bfae-f370d6cfafb4" providerId="ADAL" clId="{F66CEA4E-AD0E-410F-B5CD-79EEB532E0BE}" dt="2026-04-04T12:55:58.077" v="58" actId="207"/>
        <pc:sldMkLst>
          <pc:docMk/>
          <pc:sldMk cId="2651994829" sldId="261"/>
        </pc:sldMkLst>
        <pc:spChg chg="mod">
          <ac:chgData name="Xavier Cugnon" userId="d58fc18c-6cb2-4a97-bfae-f370d6cfafb4" providerId="ADAL" clId="{F66CEA4E-AD0E-410F-B5CD-79EEB532E0BE}" dt="2026-04-04T12:55:52.333" v="56" actId="207"/>
          <ac:spMkLst>
            <pc:docMk/>
            <pc:sldMk cId="2651994829" sldId="261"/>
            <ac:spMk id="7" creationId="{F6968156-13E9-0519-A114-09938B177722}"/>
          </ac:spMkLst>
        </pc:spChg>
        <pc:spChg chg="mod">
          <ac:chgData name="Xavier Cugnon" userId="d58fc18c-6cb2-4a97-bfae-f370d6cfafb4" providerId="ADAL" clId="{F66CEA4E-AD0E-410F-B5CD-79EEB532E0BE}" dt="2026-04-04T12:55:58.077" v="58" actId="207"/>
          <ac:spMkLst>
            <pc:docMk/>
            <pc:sldMk cId="2651994829" sldId="261"/>
            <ac:spMk id="10" creationId="{37D41838-AEF2-A31A-5B97-C94F6CCCDBAA}"/>
          </ac:spMkLst>
        </pc:spChg>
      </pc:sldChg>
      <pc:sldChg chg="modSp mod">
        <pc:chgData name="Xavier Cugnon" userId="d58fc18c-6cb2-4a97-bfae-f370d6cfafb4" providerId="ADAL" clId="{F66CEA4E-AD0E-410F-B5CD-79EEB532E0BE}" dt="2026-04-04T12:57:13.470" v="60" actId="207"/>
        <pc:sldMkLst>
          <pc:docMk/>
          <pc:sldMk cId="2173666561" sldId="266"/>
        </pc:sldMkLst>
        <pc:spChg chg="mod">
          <ac:chgData name="Xavier Cugnon" userId="d58fc18c-6cb2-4a97-bfae-f370d6cfafb4" providerId="ADAL" clId="{F66CEA4E-AD0E-410F-B5CD-79EEB532E0BE}" dt="2026-04-04T12:57:13.470" v="60" actId="207"/>
          <ac:spMkLst>
            <pc:docMk/>
            <pc:sldMk cId="2173666561" sldId="266"/>
            <ac:spMk id="6" creationId="{9BCA500D-E57A-28C5-0A9B-E4BB966E3DF0}"/>
          </ac:spMkLst>
        </pc:spChg>
      </pc:sldChg>
      <pc:sldChg chg="modSp mod">
        <pc:chgData name="Xavier Cugnon" userId="d58fc18c-6cb2-4a97-bfae-f370d6cfafb4" providerId="ADAL" clId="{F66CEA4E-AD0E-410F-B5CD-79EEB532E0BE}" dt="2026-04-04T12:57:22.354" v="61" actId="207"/>
        <pc:sldMkLst>
          <pc:docMk/>
          <pc:sldMk cId="3577691184" sldId="267"/>
        </pc:sldMkLst>
        <pc:spChg chg="mod">
          <ac:chgData name="Xavier Cugnon" userId="d58fc18c-6cb2-4a97-bfae-f370d6cfafb4" providerId="ADAL" clId="{F66CEA4E-AD0E-410F-B5CD-79EEB532E0BE}" dt="2026-04-04T12:57:22.354" v="61" actId="207"/>
          <ac:spMkLst>
            <pc:docMk/>
            <pc:sldMk cId="3577691184" sldId="267"/>
            <ac:spMk id="5" creationId="{7C717163-CF2C-FCFB-D003-5E9430F150E7}"/>
          </ac:spMkLst>
        </pc:spChg>
      </pc:sldChg>
      <pc:sldChg chg="add ord">
        <pc:chgData name="Xavier Cugnon" userId="d58fc18c-6cb2-4a97-bfae-f370d6cfafb4" providerId="ADAL" clId="{F66CEA4E-AD0E-410F-B5CD-79EEB532E0BE}" dt="2026-04-04T12:55:13.781" v="48"/>
        <pc:sldMkLst>
          <pc:docMk/>
          <pc:sldMk cId="2942002537" sldId="476"/>
        </pc:sldMkLst>
      </pc:sldChg>
      <pc:sldChg chg="add ord">
        <pc:chgData name="Xavier Cugnon" userId="d58fc18c-6cb2-4a97-bfae-f370d6cfafb4" providerId="ADAL" clId="{F66CEA4E-AD0E-410F-B5CD-79EEB532E0BE}" dt="2026-04-04T12:55:15.473" v="50"/>
        <pc:sldMkLst>
          <pc:docMk/>
          <pc:sldMk cId="281361774" sldId="481"/>
        </pc:sldMkLst>
      </pc:sldChg>
      <pc:sldChg chg="add">
        <pc:chgData name="Xavier Cugnon" userId="d58fc18c-6cb2-4a97-bfae-f370d6cfafb4" providerId="ADAL" clId="{F66CEA4E-AD0E-410F-B5CD-79EEB532E0BE}" dt="2026-04-04T12:56:19.952" v="59"/>
        <pc:sldMkLst>
          <pc:docMk/>
          <pc:sldMk cId="3815619435" sldId="482"/>
        </pc:sldMkLst>
      </pc:sldChg>
      <pc:sldChg chg="add">
        <pc:chgData name="Xavier Cugnon" userId="d58fc18c-6cb2-4a97-bfae-f370d6cfafb4" providerId="ADAL" clId="{F66CEA4E-AD0E-410F-B5CD-79EEB532E0BE}" dt="2026-04-04T12:56:19.952" v="59"/>
        <pc:sldMkLst>
          <pc:docMk/>
          <pc:sldMk cId="2197052318" sldId="483"/>
        </pc:sldMkLst>
      </pc:sldChg>
      <pc:sldChg chg="add">
        <pc:chgData name="Xavier Cugnon" userId="d58fc18c-6cb2-4a97-bfae-f370d6cfafb4" providerId="ADAL" clId="{F66CEA4E-AD0E-410F-B5CD-79EEB532E0BE}" dt="2026-04-04T12:56:19.952" v="59"/>
        <pc:sldMkLst>
          <pc:docMk/>
          <pc:sldMk cId="3335039547" sldId="484"/>
        </pc:sldMkLst>
      </pc:sldChg>
      <pc:sldChg chg="add">
        <pc:chgData name="Xavier Cugnon" userId="d58fc18c-6cb2-4a97-bfae-f370d6cfafb4" providerId="ADAL" clId="{F66CEA4E-AD0E-410F-B5CD-79EEB532E0BE}" dt="2026-04-04T12:56:19.952" v="59"/>
        <pc:sldMkLst>
          <pc:docMk/>
          <pc:sldMk cId="2280280522" sldId="4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ECE37-6A9C-4F09-A353-BBBD70EB660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F34BCD-8A25-486C-9E9C-42C8DBE5C69B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Proactive</a:t>
          </a:r>
        </a:p>
      </dgm:t>
    </dgm:pt>
    <dgm:pt modelId="{EBB4B6EA-F039-493B-B7FF-788ECDB84112}" type="parTrans" cxnId="{031C7FD6-D5E5-4433-A4F3-463AC83A6894}">
      <dgm:prSet/>
      <dgm:spPr/>
      <dgm:t>
        <a:bodyPr/>
        <a:lstStyle/>
        <a:p>
          <a:endParaRPr lang="en-US"/>
        </a:p>
      </dgm:t>
    </dgm:pt>
    <dgm:pt modelId="{97D705A9-072A-41A4-8565-DBE956FDE8FA}" type="sibTrans" cxnId="{031C7FD6-D5E5-4433-A4F3-463AC83A6894}">
      <dgm:prSet/>
      <dgm:spPr/>
      <dgm:t>
        <a:bodyPr/>
        <a:lstStyle/>
        <a:p>
          <a:endParaRPr lang="en-US"/>
        </a:p>
      </dgm:t>
    </dgm:pt>
    <dgm:pt modelId="{6BE09291-8A93-4314-9212-1D954E936F8E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Remedial</a:t>
          </a:r>
        </a:p>
      </dgm:t>
    </dgm:pt>
    <dgm:pt modelId="{9671A712-18F2-4B30-998D-A0B69BF89C3F}" type="parTrans" cxnId="{741E9FE2-9831-4F92-9031-D8A5E2A1BE94}">
      <dgm:prSet/>
      <dgm:spPr/>
      <dgm:t>
        <a:bodyPr/>
        <a:lstStyle/>
        <a:p>
          <a:endParaRPr lang="en-US"/>
        </a:p>
      </dgm:t>
    </dgm:pt>
    <dgm:pt modelId="{10298E29-973F-4D68-A429-0A70786412C9}" type="sibTrans" cxnId="{741E9FE2-9831-4F92-9031-D8A5E2A1BE94}">
      <dgm:prSet/>
      <dgm:spPr/>
      <dgm:t>
        <a:bodyPr/>
        <a:lstStyle/>
        <a:p>
          <a:endParaRPr lang="en-US"/>
        </a:p>
      </dgm:t>
    </dgm:pt>
    <dgm:pt modelId="{E994BF76-7AEC-416A-BE97-10D899777440}" type="pres">
      <dgm:prSet presAssocID="{0D2ECE37-6A9C-4F09-A353-BBBD70EB660B}" presName="compositeShape" presStyleCnt="0">
        <dgm:presLayoutVars>
          <dgm:chMax val="2"/>
          <dgm:dir/>
          <dgm:resizeHandles val="exact"/>
        </dgm:presLayoutVars>
      </dgm:prSet>
      <dgm:spPr/>
    </dgm:pt>
    <dgm:pt modelId="{798A5723-D33C-4D9E-AD4B-8252DE80B014}" type="pres">
      <dgm:prSet presAssocID="{0D2ECE37-6A9C-4F09-A353-BBBD70EB660B}" presName="ribbon" presStyleLbl="node1" presStyleIdx="0" presStyleCnt="1" custLinFactNeighborY="6269"/>
      <dgm:spPr>
        <a:solidFill>
          <a:schemeClr val="tx2"/>
        </a:solidFill>
      </dgm:spPr>
    </dgm:pt>
    <dgm:pt modelId="{601A5520-6065-447E-A0C1-5DB8B8646987}" type="pres">
      <dgm:prSet presAssocID="{0D2ECE37-6A9C-4F09-A353-BBBD70EB660B}" presName="leftArrowText" presStyleLbl="node1" presStyleIdx="0" presStyleCnt="1" custLinFactNeighborY="15309">
        <dgm:presLayoutVars>
          <dgm:chMax val="0"/>
          <dgm:bulletEnabled val="1"/>
        </dgm:presLayoutVars>
      </dgm:prSet>
      <dgm:spPr/>
    </dgm:pt>
    <dgm:pt modelId="{47B47B66-1CC2-4050-9DE0-FF06B3525416}" type="pres">
      <dgm:prSet presAssocID="{0D2ECE37-6A9C-4F09-A353-BBBD70EB660B}" presName="rightArrowText" presStyleLbl="node1" presStyleIdx="0" presStyleCnt="1" custLinFactNeighborY="17007">
        <dgm:presLayoutVars>
          <dgm:chMax val="0"/>
          <dgm:bulletEnabled val="1"/>
        </dgm:presLayoutVars>
      </dgm:prSet>
      <dgm:spPr/>
    </dgm:pt>
  </dgm:ptLst>
  <dgm:cxnLst>
    <dgm:cxn modelId="{23BD071F-B46F-4B2D-B439-5FD28E4CE9B6}" type="presOf" srcId="{6BE09291-8A93-4314-9212-1D954E936F8E}" destId="{47B47B66-1CC2-4050-9DE0-FF06B3525416}" srcOrd="0" destOrd="0" presId="urn:microsoft.com/office/officeart/2005/8/layout/arrow6"/>
    <dgm:cxn modelId="{8C14E67D-0E7A-4FD3-8ACA-8922C88639E6}" type="presOf" srcId="{D6F34BCD-8A25-486C-9E9C-42C8DBE5C69B}" destId="{601A5520-6065-447E-A0C1-5DB8B8646987}" srcOrd="0" destOrd="0" presId="urn:microsoft.com/office/officeart/2005/8/layout/arrow6"/>
    <dgm:cxn modelId="{0734BBD3-E42A-4847-9966-55983AD40C6C}" type="presOf" srcId="{0D2ECE37-6A9C-4F09-A353-BBBD70EB660B}" destId="{E994BF76-7AEC-416A-BE97-10D899777440}" srcOrd="0" destOrd="0" presId="urn:microsoft.com/office/officeart/2005/8/layout/arrow6"/>
    <dgm:cxn modelId="{031C7FD6-D5E5-4433-A4F3-463AC83A6894}" srcId="{0D2ECE37-6A9C-4F09-A353-BBBD70EB660B}" destId="{D6F34BCD-8A25-486C-9E9C-42C8DBE5C69B}" srcOrd="0" destOrd="0" parTransId="{EBB4B6EA-F039-493B-B7FF-788ECDB84112}" sibTransId="{97D705A9-072A-41A4-8565-DBE956FDE8FA}"/>
    <dgm:cxn modelId="{741E9FE2-9831-4F92-9031-D8A5E2A1BE94}" srcId="{0D2ECE37-6A9C-4F09-A353-BBBD70EB660B}" destId="{6BE09291-8A93-4314-9212-1D954E936F8E}" srcOrd="1" destOrd="0" parTransId="{9671A712-18F2-4B30-998D-A0B69BF89C3F}" sibTransId="{10298E29-973F-4D68-A429-0A70786412C9}"/>
    <dgm:cxn modelId="{0A78EA3C-CFE4-4F42-A626-676F8EDEF40E}" type="presParOf" srcId="{E994BF76-7AEC-416A-BE97-10D899777440}" destId="{798A5723-D33C-4D9E-AD4B-8252DE80B014}" srcOrd="0" destOrd="0" presId="urn:microsoft.com/office/officeart/2005/8/layout/arrow6"/>
    <dgm:cxn modelId="{0D78BA08-F981-49BB-B203-D69102AB0F10}" type="presParOf" srcId="{E994BF76-7AEC-416A-BE97-10D899777440}" destId="{601A5520-6065-447E-A0C1-5DB8B8646987}" srcOrd="1" destOrd="0" presId="urn:microsoft.com/office/officeart/2005/8/layout/arrow6"/>
    <dgm:cxn modelId="{A9C82DB0-B0AA-46B9-AA25-E1B30F17D59F}" type="presParOf" srcId="{E994BF76-7AEC-416A-BE97-10D899777440}" destId="{47B47B66-1CC2-4050-9DE0-FF06B352541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7ADCE-81EF-4EEF-8856-9F87EC8859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F9C0A-FA8C-4CA5-95D5-AC4A216DDDB9}">
      <dgm:prSet phldrT="[Text]"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Work specialization</a:t>
          </a:r>
        </a:p>
      </dgm:t>
    </dgm:pt>
    <dgm:pt modelId="{1D03399F-03AC-4232-82E3-37BCA2BCBD2D}" type="parTrans" cxnId="{6304D6C8-F7CD-4894-AA53-41E1ACCEA2D9}">
      <dgm:prSet/>
      <dgm:spPr/>
      <dgm:t>
        <a:bodyPr/>
        <a:lstStyle/>
        <a:p>
          <a:endParaRPr lang="en-US" b="1"/>
        </a:p>
      </dgm:t>
    </dgm:pt>
    <dgm:pt modelId="{06715728-B1C4-4E03-BC6E-E339404DC4A6}" type="sibTrans" cxnId="{6304D6C8-F7CD-4894-AA53-41E1ACCEA2D9}">
      <dgm:prSet/>
      <dgm:spPr/>
      <dgm:t>
        <a:bodyPr/>
        <a:lstStyle/>
        <a:p>
          <a:endParaRPr lang="en-US" b="1"/>
        </a:p>
      </dgm:t>
    </dgm:pt>
    <dgm:pt modelId="{E36791A7-2849-404C-A2ED-ECFB53779375}">
      <dgm:prSet phldrT="[Text]"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Decision-making authority</a:t>
          </a:r>
        </a:p>
      </dgm:t>
    </dgm:pt>
    <dgm:pt modelId="{C9163123-E5DC-4C7A-BFAB-0BF04562B481}" type="parTrans" cxnId="{C813F667-1E42-4824-8551-87D3505102AE}">
      <dgm:prSet/>
      <dgm:spPr/>
      <dgm:t>
        <a:bodyPr/>
        <a:lstStyle/>
        <a:p>
          <a:endParaRPr lang="en-US" b="1"/>
        </a:p>
      </dgm:t>
    </dgm:pt>
    <dgm:pt modelId="{F7E7ADDB-1F2F-4282-83B3-C56B16757375}" type="sibTrans" cxnId="{C813F667-1E42-4824-8551-87D3505102AE}">
      <dgm:prSet/>
      <dgm:spPr/>
      <dgm:t>
        <a:bodyPr/>
        <a:lstStyle/>
        <a:p>
          <a:endParaRPr lang="en-US" b="1"/>
        </a:p>
      </dgm:t>
    </dgm:pt>
    <dgm:pt modelId="{94B22D9F-DFE0-4DDB-B46E-E75284C17F3D}">
      <dgm:prSet phldrT="[Text]"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Layers of hierarchy</a:t>
          </a:r>
        </a:p>
      </dgm:t>
    </dgm:pt>
    <dgm:pt modelId="{1F0C8E77-97A6-48C9-BB1B-E72FDE568242}" type="parTrans" cxnId="{A26222DB-89A0-4E6D-9072-1B8009D441C6}">
      <dgm:prSet/>
      <dgm:spPr/>
      <dgm:t>
        <a:bodyPr/>
        <a:lstStyle/>
        <a:p>
          <a:endParaRPr lang="en-US" b="1"/>
        </a:p>
      </dgm:t>
    </dgm:pt>
    <dgm:pt modelId="{10EE77A3-3E01-44DE-98B9-A313C9947858}" type="sibTrans" cxnId="{A26222DB-89A0-4E6D-9072-1B8009D441C6}">
      <dgm:prSet/>
      <dgm:spPr/>
      <dgm:t>
        <a:bodyPr/>
        <a:lstStyle/>
        <a:p>
          <a:endParaRPr lang="en-US" b="1"/>
        </a:p>
      </dgm:t>
    </dgm:pt>
    <dgm:pt modelId="{D8039ED6-513C-4F34-BA49-C50BCB3F3FF6}">
      <dgm:prSet phldrT="[Text]"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Formalization</a:t>
          </a:r>
        </a:p>
      </dgm:t>
    </dgm:pt>
    <dgm:pt modelId="{FABD12B6-A423-4267-B3EB-DCDB4002AD3D}" type="parTrans" cxnId="{AC06C5EA-2D05-4BCE-9451-4B36642E2947}">
      <dgm:prSet/>
      <dgm:spPr/>
      <dgm:t>
        <a:bodyPr/>
        <a:lstStyle/>
        <a:p>
          <a:endParaRPr lang="en-US" b="1"/>
        </a:p>
      </dgm:t>
    </dgm:pt>
    <dgm:pt modelId="{9F55EAFA-740B-4AA7-AA9F-CF75CC9780F5}" type="sibTrans" cxnId="{AC06C5EA-2D05-4BCE-9451-4B36642E2947}">
      <dgm:prSet/>
      <dgm:spPr/>
      <dgm:t>
        <a:bodyPr/>
        <a:lstStyle/>
        <a:p>
          <a:endParaRPr lang="en-US" b="1"/>
        </a:p>
      </dgm:t>
    </dgm:pt>
    <dgm:pt modelId="{7B60DCB5-9374-4A80-802F-75348F8EECC3}" type="pres">
      <dgm:prSet presAssocID="{2547ADCE-81EF-4EEF-8856-9F87EC885915}" presName="diagram" presStyleCnt="0">
        <dgm:presLayoutVars>
          <dgm:dir/>
          <dgm:resizeHandles val="exact"/>
        </dgm:presLayoutVars>
      </dgm:prSet>
      <dgm:spPr/>
    </dgm:pt>
    <dgm:pt modelId="{81B7C8F2-3535-49E8-B8C3-6B5774232752}" type="pres">
      <dgm:prSet presAssocID="{A07F9C0A-FA8C-4CA5-95D5-AC4A216DDDB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A4C5D686-5808-4BE1-8360-9DE50EBDCEE2}" type="pres">
      <dgm:prSet presAssocID="{06715728-B1C4-4E03-BC6E-E339404DC4A6}" presName="sibTrans" presStyleCnt="0"/>
      <dgm:spPr/>
    </dgm:pt>
    <dgm:pt modelId="{9614A312-3A26-4921-8D2F-39C7B2C04E9B}" type="pres">
      <dgm:prSet presAssocID="{E36791A7-2849-404C-A2ED-ECFB53779375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C01B98B-2F92-441F-BDF8-BCECFAF6EDCD}" type="pres">
      <dgm:prSet presAssocID="{F7E7ADDB-1F2F-4282-83B3-C56B16757375}" presName="sibTrans" presStyleCnt="0"/>
      <dgm:spPr/>
    </dgm:pt>
    <dgm:pt modelId="{4855E18F-B14A-44B9-8B9E-619EDCE055DE}" type="pres">
      <dgm:prSet presAssocID="{94B22D9F-DFE0-4DDB-B46E-E75284C17F3D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4FB5E778-6662-4F93-9C2B-15C45EA77B81}" type="pres">
      <dgm:prSet presAssocID="{10EE77A3-3E01-44DE-98B9-A313C9947858}" presName="sibTrans" presStyleCnt="0"/>
      <dgm:spPr/>
    </dgm:pt>
    <dgm:pt modelId="{E0B4247B-6314-4D49-B294-9E5D504B6D4F}" type="pres">
      <dgm:prSet presAssocID="{D8039ED6-513C-4F34-BA49-C50BCB3F3FF6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FE95219-4F8D-426D-BF6B-B8A99C5199B3}" type="presOf" srcId="{2547ADCE-81EF-4EEF-8856-9F87EC885915}" destId="{7B60DCB5-9374-4A80-802F-75348F8EECC3}" srcOrd="0" destOrd="0" presId="urn:microsoft.com/office/officeart/2005/8/layout/default"/>
    <dgm:cxn modelId="{8EC7FD1E-44ED-4EBE-8B8B-6E4923E2FD19}" type="presOf" srcId="{E36791A7-2849-404C-A2ED-ECFB53779375}" destId="{9614A312-3A26-4921-8D2F-39C7B2C04E9B}" srcOrd="0" destOrd="0" presId="urn:microsoft.com/office/officeart/2005/8/layout/default"/>
    <dgm:cxn modelId="{1D61305D-C93D-4DC7-9E32-EC16BF67E697}" type="presOf" srcId="{94B22D9F-DFE0-4DDB-B46E-E75284C17F3D}" destId="{4855E18F-B14A-44B9-8B9E-619EDCE055DE}" srcOrd="0" destOrd="0" presId="urn:microsoft.com/office/officeart/2005/8/layout/default"/>
    <dgm:cxn modelId="{C813F667-1E42-4824-8551-87D3505102AE}" srcId="{2547ADCE-81EF-4EEF-8856-9F87EC885915}" destId="{E36791A7-2849-404C-A2ED-ECFB53779375}" srcOrd="1" destOrd="0" parTransId="{C9163123-E5DC-4C7A-BFAB-0BF04562B481}" sibTransId="{F7E7ADDB-1F2F-4282-83B3-C56B16757375}"/>
    <dgm:cxn modelId="{AB1C6283-B571-4FA2-B49B-57E05F249296}" type="presOf" srcId="{D8039ED6-513C-4F34-BA49-C50BCB3F3FF6}" destId="{E0B4247B-6314-4D49-B294-9E5D504B6D4F}" srcOrd="0" destOrd="0" presId="urn:microsoft.com/office/officeart/2005/8/layout/default"/>
    <dgm:cxn modelId="{6304D6C8-F7CD-4894-AA53-41E1ACCEA2D9}" srcId="{2547ADCE-81EF-4EEF-8856-9F87EC885915}" destId="{A07F9C0A-FA8C-4CA5-95D5-AC4A216DDDB9}" srcOrd="0" destOrd="0" parTransId="{1D03399F-03AC-4232-82E3-37BCA2BCBD2D}" sibTransId="{06715728-B1C4-4E03-BC6E-E339404DC4A6}"/>
    <dgm:cxn modelId="{A26222DB-89A0-4E6D-9072-1B8009D441C6}" srcId="{2547ADCE-81EF-4EEF-8856-9F87EC885915}" destId="{94B22D9F-DFE0-4DDB-B46E-E75284C17F3D}" srcOrd="2" destOrd="0" parTransId="{1F0C8E77-97A6-48C9-BB1B-E72FDE568242}" sibTransId="{10EE77A3-3E01-44DE-98B9-A313C9947858}"/>
    <dgm:cxn modelId="{6EA357DC-9EAF-48B8-9974-7B576CCD6514}" type="presOf" srcId="{A07F9C0A-FA8C-4CA5-95D5-AC4A216DDDB9}" destId="{81B7C8F2-3535-49E8-B8C3-6B5774232752}" srcOrd="0" destOrd="0" presId="urn:microsoft.com/office/officeart/2005/8/layout/default"/>
    <dgm:cxn modelId="{AC06C5EA-2D05-4BCE-9451-4B36642E2947}" srcId="{2547ADCE-81EF-4EEF-8856-9F87EC885915}" destId="{D8039ED6-513C-4F34-BA49-C50BCB3F3FF6}" srcOrd="3" destOrd="0" parTransId="{FABD12B6-A423-4267-B3EB-DCDB4002AD3D}" sibTransId="{9F55EAFA-740B-4AA7-AA9F-CF75CC9780F5}"/>
    <dgm:cxn modelId="{81E59D61-2D83-4F68-AEF8-137BBFC5C343}" type="presParOf" srcId="{7B60DCB5-9374-4A80-802F-75348F8EECC3}" destId="{81B7C8F2-3535-49E8-B8C3-6B5774232752}" srcOrd="0" destOrd="0" presId="urn:microsoft.com/office/officeart/2005/8/layout/default"/>
    <dgm:cxn modelId="{D7423E4A-A98B-4E84-8FF6-503E9AA524EB}" type="presParOf" srcId="{7B60DCB5-9374-4A80-802F-75348F8EECC3}" destId="{A4C5D686-5808-4BE1-8360-9DE50EBDCEE2}" srcOrd="1" destOrd="0" presId="urn:microsoft.com/office/officeart/2005/8/layout/default"/>
    <dgm:cxn modelId="{7E274A7F-A8DF-4547-9799-D0EC1A082044}" type="presParOf" srcId="{7B60DCB5-9374-4A80-802F-75348F8EECC3}" destId="{9614A312-3A26-4921-8D2F-39C7B2C04E9B}" srcOrd="2" destOrd="0" presId="urn:microsoft.com/office/officeart/2005/8/layout/default"/>
    <dgm:cxn modelId="{5FB6EB25-926D-4807-A44C-DCF763BDE93B}" type="presParOf" srcId="{7B60DCB5-9374-4A80-802F-75348F8EECC3}" destId="{BC01B98B-2F92-441F-BDF8-BCECFAF6EDCD}" srcOrd="3" destOrd="0" presId="urn:microsoft.com/office/officeart/2005/8/layout/default"/>
    <dgm:cxn modelId="{97041E67-8BFF-439E-8EF8-71A8C5CAD741}" type="presParOf" srcId="{7B60DCB5-9374-4A80-802F-75348F8EECC3}" destId="{4855E18F-B14A-44B9-8B9E-619EDCE055DE}" srcOrd="4" destOrd="0" presId="urn:microsoft.com/office/officeart/2005/8/layout/default"/>
    <dgm:cxn modelId="{C6DB74EC-D06F-4AE4-B13A-AAFE13119142}" type="presParOf" srcId="{7B60DCB5-9374-4A80-802F-75348F8EECC3}" destId="{4FB5E778-6662-4F93-9C2B-15C45EA77B81}" srcOrd="5" destOrd="0" presId="urn:microsoft.com/office/officeart/2005/8/layout/default"/>
    <dgm:cxn modelId="{F3C97414-C0C9-4F9C-8B7E-44341BDDB2CF}" type="presParOf" srcId="{7B60DCB5-9374-4A80-802F-75348F8EECC3}" destId="{E0B4247B-6314-4D49-B294-9E5D504B6D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EC897-4D9C-4A91-9F51-80BA116CEDB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1CA1FE-3E8D-47D9-887B-AD17792261D9}">
      <dgm:prSet phldrT="[Text]" custT="1"/>
      <dgm:spPr/>
      <dgm:t>
        <a:bodyPr/>
        <a:lstStyle/>
        <a:p>
          <a:r>
            <a:rPr lang="en-US" sz="2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</a:t>
          </a:r>
          <a:endParaRPr lang="en-US" sz="22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956D1-F3C9-4DF1-A3D1-0D35D152B79C}" type="parTrans" cxnId="{2F8F46C7-5BC2-4210-85AC-B44C7F1F6D5D}">
      <dgm:prSet/>
      <dgm:spPr/>
      <dgm:t>
        <a:bodyPr/>
        <a:lstStyle/>
        <a:p>
          <a:endParaRPr lang="en-US"/>
        </a:p>
      </dgm:t>
    </dgm:pt>
    <dgm:pt modelId="{7BF683A8-5F11-4F4F-A6BD-6F69910D804C}" type="sibTrans" cxnId="{2F8F46C7-5BC2-4210-85AC-B44C7F1F6D5D}">
      <dgm:prSet/>
      <dgm:spPr/>
      <dgm:t>
        <a:bodyPr/>
        <a:lstStyle/>
        <a:p>
          <a:endParaRPr lang="en-US"/>
        </a:p>
      </dgm:t>
    </dgm:pt>
    <dgm:pt modelId="{9B7A75F3-9988-4183-98A0-21F7C218450B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Product or customer</a:t>
          </a:r>
          <a:endParaRPr lang="en-US" sz="22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FF88E-4F52-427F-A325-277E4308BCE6}" type="parTrans" cxnId="{6FE2CD61-CFC3-4494-90A7-07C75EEACD92}">
      <dgm:prSet/>
      <dgm:spPr/>
      <dgm:t>
        <a:bodyPr/>
        <a:lstStyle/>
        <a:p>
          <a:endParaRPr lang="en-US"/>
        </a:p>
      </dgm:t>
    </dgm:pt>
    <dgm:pt modelId="{B57AD63E-879F-4227-BDB2-F25466D749CE}" type="sibTrans" cxnId="{6FE2CD61-CFC3-4494-90A7-07C75EEACD92}">
      <dgm:prSet/>
      <dgm:spPr/>
      <dgm:t>
        <a:bodyPr/>
        <a:lstStyle/>
        <a:p>
          <a:endParaRPr lang="en-US"/>
        </a:p>
      </dgm:t>
    </dgm:pt>
    <dgm:pt modelId="{A944D251-EAA8-4BC8-B6CC-4E1F5274B017}">
      <dgm:prSet phldrT="[Text]" custT="1"/>
      <dgm:spPr/>
      <dgm:t>
        <a:bodyPr/>
        <a:lstStyle/>
        <a:p>
          <a:r>
            <a:rPr lang="en-US" sz="2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Geographic</a:t>
          </a:r>
          <a:endParaRPr lang="en-US" sz="22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A6680-8F0C-44FB-BB5E-DD00DAE29166}" type="parTrans" cxnId="{37CD3750-AEF1-42F1-9515-CD143C9AB6F7}">
      <dgm:prSet/>
      <dgm:spPr/>
      <dgm:t>
        <a:bodyPr/>
        <a:lstStyle/>
        <a:p>
          <a:endParaRPr lang="en-US"/>
        </a:p>
      </dgm:t>
    </dgm:pt>
    <dgm:pt modelId="{2843BF30-D287-465D-B8F3-19BC772BD2E8}" type="sibTrans" cxnId="{37CD3750-AEF1-42F1-9515-CD143C9AB6F7}">
      <dgm:prSet/>
      <dgm:spPr/>
      <dgm:t>
        <a:bodyPr/>
        <a:lstStyle/>
        <a:p>
          <a:endParaRPr lang="en-US"/>
        </a:p>
      </dgm:t>
    </dgm:pt>
    <dgm:pt modelId="{7E2E6A15-4D55-45C5-919E-42C1F7F437D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Matrix</a:t>
          </a:r>
          <a:endParaRPr lang="en-US" sz="22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A55A7-76D3-4232-B49A-E0139A960044}" type="parTrans" cxnId="{1BE74BD8-3287-4FEF-BE8F-947EF847BB6D}">
      <dgm:prSet/>
      <dgm:spPr/>
      <dgm:t>
        <a:bodyPr/>
        <a:lstStyle/>
        <a:p>
          <a:endParaRPr lang="en-US"/>
        </a:p>
      </dgm:t>
    </dgm:pt>
    <dgm:pt modelId="{A2FD7E73-167F-4357-9BA5-F8A54BC916B9}" type="sibTrans" cxnId="{1BE74BD8-3287-4FEF-BE8F-947EF847BB6D}">
      <dgm:prSet/>
      <dgm:spPr/>
      <dgm:t>
        <a:bodyPr/>
        <a:lstStyle/>
        <a:p>
          <a:endParaRPr lang="en-US"/>
        </a:p>
      </dgm:t>
    </dgm:pt>
    <dgm:pt modelId="{43C74D55-8E05-4AEF-A37E-84093F1BEE03}" type="pres">
      <dgm:prSet presAssocID="{BC8EC897-4D9C-4A91-9F51-80BA116CEDBD}" presName="Name0" presStyleCnt="0">
        <dgm:presLayoutVars>
          <dgm:chMax val="7"/>
          <dgm:chPref val="7"/>
          <dgm:dir/>
        </dgm:presLayoutVars>
      </dgm:prSet>
      <dgm:spPr/>
    </dgm:pt>
    <dgm:pt modelId="{62747268-BDE4-4634-870A-A421A314EAFD}" type="pres">
      <dgm:prSet presAssocID="{BC8EC897-4D9C-4A91-9F51-80BA116CEDBD}" presName="Name1" presStyleCnt="0"/>
      <dgm:spPr/>
    </dgm:pt>
    <dgm:pt modelId="{B857A157-ECFC-42D4-8C10-357508745CFC}" type="pres">
      <dgm:prSet presAssocID="{BC8EC897-4D9C-4A91-9F51-80BA116CEDBD}" presName="cycle" presStyleCnt="0"/>
      <dgm:spPr/>
    </dgm:pt>
    <dgm:pt modelId="{AA44FF9D-A46E-42FB-A416-BF4B177604BF}" type="pres">
      <dgm:prSet presAssocID="{BC8EC897-4D9C-4A91-9F51-80BA116CEDBD}" presName="srcNode" presStyleLbl="node1" presStyleIdx="0" presStyleCnt="4"/>
      <dgm:spPr/>
    </dgm:pt>
    <dgm:pt modelId="{30767576-AD1D-45FC-8746-7957A48310B5}" type="pres">
      <dgm:prSet presAssocID="{BC8EC897-4D9C-4A91-9F51-80BA116CEDBD}" presName="conn" presStyleLbl="parChTrans1D2" presStyleIdx="0" presStyleCnt="1"/>
      <dgm:spPr/>
    </dgm:pt>
    <dgm:pt modelId="{F7A92451-EAC4-4FF2-BB53-C9E4DA9AED0A}" type="pres">
      <dgm:prSet presAssocID="{BC8EC897-4D9C-4A91-9F51-80BA116CEDBD}" presName="extraNode" presStyleLbl="node1" presStyleIdx="0" presStyleCnt="4"/>
      <dgm:spPr/>
    </dgm:pt>
    <dgm:pt modelId="{E4461963-38E8-4D59-8A29-B6FF21F43335}" type="pres">
      <dgm:prSet presAssocID="{BC8EC897-4D9C-4A91-9F51-80BA116CEDBD}" presName="dstNode" presStyleLbl="node1" presStyleIdx="0" presStyleCnt="4"/>
      <dgm:spPr/>
    </dgm:pt>
    <dgm:pt modelId="{4078A107-CA28-4715-B5B3-7FE39D8A6274}" type="pres">
      <dgm:prSet presAssocID="{5D1CA1FE-3E8D-47D9-887B-AD17792261D9}" presName="text_1" presStyleLbl="node1" presStyleIdx="0" presStyleCnt="4" custLinFactNeighborY="3724">
        <dgm:presLayoutVars>
          <dgm:bulletEnabled val="1"/>
        </dgm:presLayoutVars>
      </dgm:prSet>
      <dgm:spPr/>
    </dgm:pt>
    <dgm:pt modelId="{796D06FB-BB37-4A7E-974C-25184A387FE8}" type="pres">
      <dgm:prSet presAssocID="{5D1CA1FE-3E8D-47D9-887B-AD17792261D9}" presName="accent_1" presStyleCnt="0"/>
      <dgm:spPr/>
    </dgm:pt>
    <dgm:pt modelId="{CA757B50-15C4-4422-AA50-466F994F14F9}" type="pres">
      <dgm:prSet presAssocID="{5D1CA1FE-3E8D-47D9-887B-AD17792261D9}" presName="accentRepeatNode" presStyleLbl="solidFgAcc1" presStyleIdx="0" presStyleCnt="4"/>
      <dgm:spPr/>
    </dgm:pt>
    <dgm:pt modelId="{574761CD-F533-4513-BF9F-205E5602EC13}" type="pres">
      <dgm:prSet presAssocID="{9B7A75F3-9988-4183-98A0-21F7C218450B}" presName="text_2" presStyleLbl="node1" presStyleIdx="1" presStyleCnt="4" custLinFactNeighborY="3724">
        <dgm:presLayoutVars>
          <dgm:bulletEnabled val="1"/>
        </dgm:presLayoutVars>
      </dgm:prSet>
      <dgm:spPr/>
    </dgm:pt>
    <dgm:pt modelId="{DB56FF3F-377E-4839-979C-13EE0D02462B}" type="pres">
      <dgm:prSet presAssocID="{9B7A75F3-9988-4183-98A0-21F7C218450B}" presName="accent_2" presStyleCnt="0"/>
      <dgm:spPr/>
    </dgm:pt>
    <dgm:pt modelId="{A2F6189B-06EE-47C5-A5E6-C37C192A29D1}" type="pres">
      <dgm:prSet presAssocID="{9B7A75F3-9988-4183-98A0-21F7C218450B}" presName="accentRepeatNode" presStyleLbl="solidFgAcc1" presStyleIdx="1" presStyleCnt="4"/>
      <dgm:spPr>
        <a:ln>
          <a:solidFill>
            <a:schemeClr val="bg2">
              <a:lumMod val="40000"/>
              <a:lumOff val="60000"/>
            </a:schemeClr>
          </a:solidFill>
        </a:ln>
      </dgm:spPr>
    </dgm:pt>
    <dgm:pt modelId="{1C0EAC9A-111D-4EF3-8F57-A3ADF1F23D3A}" type="pres">
      <dgm:prSet presAssocID="{A944D251-EAA8-4BC8-B6CC-4E1F5274B017}" presName="text_3" presStyleLbl="node1" presStyleIdx="2" presStyleCnt="4" custLinFactNeighborY="3724">
        <dgm:presLayoutVars>
          <dgm:bulletEnabled val="1"/>
        </dgm:presLayoutVars>
      </dgm:prSet>
      <dgm:spPr/>
    </dgm:pt>
    <dgm:pt modelId="{AB5F49F0-B6AC-4A2F-BA4C-78C310DA1EFD}" type="pres">
      <dgm:prSet presAssocID="{A944D251-EAA8-4BC8-B6CC-4E1F5274B017}" presName="accent_3" presStyleCnt="0"/>
      <dgm:spPr/>
    </dgm:pt>
    <dgm:pt modelId="{787E42CE-D24F-41BD-9598-E180F643EAF2}" type="pres">
      <dgm:prSet presAssocID="{A944D251-EAA8-4BC8-B6CC-4E1F5274B017}" presName="accentRepeatNode" presStyleLbl="solidFgAcc1" presStyleIdx="2" presStyleCnt="4"/>
      <dgm:spPr/>
    </dgm:pt>
    <dgm:pt modelId="{824C0DA5-D138-4212-B9B6-3A0313FA49F0}" type="pres">
      <dgm:prSet presAssocID="{7E2E6A15-4D55-45C5-919E-42C1F7F437D6}" presName="text_4" presStyleLbl="node1" presStyleIdx="3" presStyleCnt="4" custLinFactNeighborY="3724">
        <dgm:presLayoutVars>
          <dgm:bulletEnabled val="1"/>
        </dgm:presLayoutVars>
      </dgm:prSet>
      <dgm:spPr/>
    </dgm:pt>
    <dgm:pt modelId="{5A66FA8E-2EE1-4738-814E-25D1783DA514}" type="pres">
      <dgm:prSet presAssocID="{7E2E6A15-4D55-45C5-919E-42C1F7F437D6}" presName="accent_4" presStyleCnt="0"/>
      <dgm:spPr/>
    </dgm:pt>
    <dgm:pt modelId="{430D3CF1-9DCA-4449-9B66-1875D5684AD6}" type="pres">
      <dgm:prSet presAssocID="{7E2E6A15-4D55-45C5-919E-42C1F7F437D6}" presName="accentRepeatNode" presStyleLbl="solidFgAcc1" presStyleIdx="3" presStyleCnt="4"/>
      <dgm:spPr>
        <a:ln>
          <a:solidFill>
            <a:schemeClr val="accent5">
              <a:lumMod val="20000"/>
              <a:lumOff val="80000"/>
            </a:schemeClr>
          </a:solidFill>
        </a:ln>
      </dgm:spPr>
    </dgm:pt>
  </dgm:ptLst>
  <dgm:cxnLst>
    <dgm:cxn modelId="{E0146602-C934-4C0F-B38F-EF501031F4C5}" type="presOf" srcId="{7BF683A8-5F11-4F4F-A6BD-6F69910D804C}" destId="{30767576-AD1D-45FC-8746-7957A48310B5}" srcOrd="0" destOrd="0" presId="urn:microsoft.com/office/officeart/2008/layout/VerticalCurvedList"/>
    <dgm:cxn modelId="{6305B103-3A59-45EF-857D-80A1D2317F45}" type="presOf" srcId="{A944D251-EAA8-4BC8-B6CC-4E1F5274B017}" destId="{1C0EAC9A-111D-4EF3-8F57-A3ADF1F23D3A}" srcOrd="0" destOrd="0" presId="urn:microsoft.com/office/officeart/2008/layout/VerticalCurvedList"/>
    <dgm:cxn modelId="{5C3DC803-F374-4180-82A4-A934BB8608D4}" type="presOf" srcId="{7E2E6A15-4D55-45C5-919E-42C1F7F437D6}" destId="{824C0DA5-D138-4212-B9B6-3A0313FA49F0}" srcOrd="0" destOrd="0" presId="urn:microsoft.com/office/officeart/2008/layout/VerticalCurvedList"/>
    <dgm:cxn modelId="{00013F17-5FEA-4C29-B8EE-4A6565276384}" type="presOf" srcId="{BC8EC897-4D9C-4A91-9F51-80BA116CEDBD}" destId="{43C74D55-8E05-4AEF-A37E-84093F1BEE03}" srcOrd="0" destOrd="0" presId="urn:microsoft.com/office/officeart/2008/layout/VerticalCurvedList"/>
    <dgm:cxn modelId="{6FE2CD61-CFC3-4494-90A7-07C75EEACD92}" srcId="{BC8EC897-4D9C-4A91-9F51-80BA116CEDBD}" destId="{9B7A75F3-9988-4183-98A0-21F7C218450B}" srcOrd="1" destOrd="0" parTransId="{FBAFF88E-4F52-427F-A325-277E4308BCE6}" sibTransId="{B57AD63E-879F-4227-BDB2-F25466D749CE}"/>
    <dgm:cxn modelId="{37CD3750-AEF1-42F1-9515-CD143C9AB6F7}" srcId="{BC8EC897-4D9C-4A91-9F51-80BA116CEDBD}" destId="{A944D251-EAA8-4BC8-B6CC-4E1F5274B017}" srcOrd="2" destOrd="0" parTransId="{857A6680-8F0C-44FB-BB5E-DD00DAE29166}" sibTransId="{2843BF30-D287-465D-B8F3-19BC772BD2E8}"/>
    <dgm:cxn modelId="{C0149BA8-99D0-4F60-A78A-90355FE1BC53}" type="presOf" srcId="{9B7A75F3-9988-4183-98A0-21F7C218450B}" destId="{574761CD-F533-4513-BF9F-205E5602EC13}" srcOrd="0" destOrd="0" presId="urn:microsoft.com/office/officeart/2008/layout/VerticalCurvedList"/>
    <dgm:cxn modelId="{2F8F46C7-5BC2-4210-85AC-B44C7F1F6D5D}" srcId="{BC8EC897-4D9C-4A91-9F51-80BA116CEDBD}" destId="{5D1CA1FE-3E8D-47D9-887B-AD17792261D9}" srcOrd="0" destOrd="0" parTransId="{E21956D1-F3C9-4DF1-A3D1-0D35D152B79C}" sibTransId="{7BF683A8-5F11-4F4F-A6BD-6F69910D804C}"/>
    <dgm:cxn modelId="{C575B7D2-4C6F-4C36-8C51-2813A1BEAB76}" type="presOf" srcId="{5D1CA1FE-3E8D-47D9-887B-AD17792261D9}" destId="{4078A107-CA28-4715-B5B3-7FE39D8A6274}" srcOrd="0" destOrd="0" presId="urn:microsoft.com/office/officeart/2008/layout/VerticalCurvedList"/>
    <dgm:cxn modelId="{1BE74BD8-3287-4FEF-BE8F-947EF847BB6D}" srcId="{BC8EC897-4D9C-4A91-9F51-80BA116CEDBD}" destId="{7E2E6A15-4D55-45C5-919E-42C1F7F437D6}" srcOrd="3" destOrd="0" parTransId="{2F7A55A7-76D3-4232-B49A-E0139A960044}" sibTransId="{A2FD7E73-167F-4357-9BA5-F8A54BC916B9}"/>
    <dgm:cxn modelId="{561F1E06-B2AC-4CC1-8F2B-95FE52C154B2}" type="presParOf" srcId="{43C74D55-8E05-4AEF-A37E-84093F1BEE03}" destId="{62747268-BDE4-4634-870A-A421A314EAFD}" srcOrd="0" destOrd="0" presId="urn:microsoft.com/office/officeart/2008/layout/VerticalCurvedList"/>
    <dgm:cxn modelId="{5A2E3266-4552-4DDB-8752-166EE3528771}" type="presParOf" srcId="{62747268-BDE4-4634-870A-A421A314EAFD}" destId="{B857A157-ECFC-42D4-8C10-357508745CFC}" srcOrd="0" destOrd="0" presId="urn:microsoft.com/office/officeart/2008/layout/VerticalCurvedList"/>
    <dgm:cxn modelId="{DAD71CF0-D407-4A30-9AB2-DC1A77654E7C}" type="presParOf" srcId="{B857A157-ECFC-42D4-8C10-357508745CFC}" destId="{AA44FF9D-A46E-42FB-A416-BF4B177604BF}" srcOrd="0" destOrd="0" presId="urn:microsoft.com/office/officeart/2008/layout/VerticalCurvedList"/>
    <dgm:cxn modelId="{CEA08765-BD43-45A2-BD1A-C9536B74D337}" type="presParOf" srcId="{B857A157-ECFC-42D4-8C10-357508745CFC}" destId="{30767576-AD1D-45FC-8746-7957A48310B5}" srcOrd="1" destOrd="0" presId="urn:microsoft.com/office/officeart/2008/layout/VerticalCurvedList"/>
    <dgm:cxn modelId="{676FABBD-9BBF-4DD8-BB72-912CF74CB413}" type="presParOf" srcId="{B857A157-ECFC-42D4-8C10-357508745CFC}" destId="{F7A92451-EAC4-4FF2-BB53-C9E4DA9AED0A}" srcOrd="2" destOrd="0" presId="urn:microsoft.com/office/officeart/2008/layout/VerticalCurvedList"/>
    <dgm:cxn modelId="{0D952DBF-848A-48BE-8FFB-90C9F2D6E0FD}" type="presParOf" srcId="{B857A157-ECFC-42D4-8C10-357508745CFC}" destId="{E4461963-38E8-4D59-8A29-B6FF21F43335}" srcOrd="3" destOrd="0" presId="urn:microsoft.com/office/officeart/2008/layout/VerticalCurvedList"/>
    <dgm:cxn modelId="{2440A5E6-72C5-4E59-9718-B994481B795D}" type="presParOf" srcId="{62747268-BDE4-4634-870A-A421A314EAFD}" destId="{4078A107-CA28-4715-B5B3-7FE39D8A6274}" srcOrd="1" destOrd="0" presId="urn:microsoft.com/office/officeart/2008/layout/VerticalCurvedList"/>
    <dgm:cxn modelId="{C47031C6-652C-43B7-B843-B7E6C281AE03}" type="presParOf" srcId="{62747268-BDE4-4634-870A-A421A314EAFD}" destId="{796D06FB-BB37-4A7E-974C-25184A387FE8}" srcOrd="2" destOrd="0" presId="urn:microsoft.com/office/officeart/2008/layout/VerticalCurvedList"/>
    <dgm:cxn modelId="{40BB4B8A-0973-495E-9D0F-04B338F0F8DF}" type="presParOf" srcId="{796D06FB-BB37-4A7E-974C-25184A387FE8}" destId="{CA757B50-15C4-4422-AA50-466F994F14F9}" srcOrd="0" destOrd="0" presId="urn:microsoft.com/office/officeart/2008/layout/VerticalCurvedList"/>
    <dgm:cxn modelId="{3054566E-C751-4260-BEDB-B6C6AF2FE186}" type="presParOf" srcId="{62747268-BDE4-4634-870A-A421A314EAFD}" destId="{574761CD-F533-4513-BF9F-205E5602EC13}" srcOrd="3" destOrd="0" presId="urn:microsoft.com/office/officeart/2008/layout/VerticalCurvedList"/>
    <dgm:cxn modelId="{3AD02AB3-D2C6-48B3-829D-C71DF6C8B760}" type="presParOf" srcId="{62747268-BDE4-4634-870A-A421A314EAFD}" destId="{DB56FF3F-377E-4839-979C-13EE0D02462B}" srcOrd="4" destOrd="0" presId="urn:microsoft.com/office/officeart/2008/layout/VerticalCurvedList"/>
    <dgm:cxn modelId="{E5C719DF-7C50-47BA-BCE9-F50CF18715EA}" type="presParOf" srcId="{DB56FF3F-377E-4839-979C-13EE0D02462B}" destId="{A2F6189B-06EE-47C5-A5E6-C37C192A29D1}" srcOrd="0" destOrd="0" presId="urn:microsoft.com/office/officeart/2008/layout/VerticalCurvedList"/>
    <dgm:cxn modelId="{225CC9B0-6883-4284-81CB-B5EF2A071E4F}" type="presParOf" srcId="{62747268-BDE4-4634-870A-A421A314EAFD}" destId="{1C0EAC9A-111D-4EF3-8F57-A3ADF1F23D3A}" srcOrd="5" destOrd="0" presId="urn:microsoft.com/office/officeart/2008/layout/VerticalCurvedList"/>
    <dgm:cxn modelId="{B237BBA7-4C07-49FD-AF1E-BCF391DAC086}" type="presParOf" srcId="{62747268-BDE4-4634-870A-A421A314EAFD}" destId="{AB5F49F0-B6AC-4A2F-BA4C-78C310DA1EFD}" srcOrd="6" destOrd="0" presId="urn:microsoft.com/office/officeart/2008/layout/VerticalCurvedList"/>
    <dgm:cxn modelId="{8AC1EC50-5DD3-46D0-B43E-FAA4AF4ED6D7}" type="presParOf" srcId="{AB5F49F0-B6AC-4A2F-BA4C-78C310DA1EFD}" destId="{787E42CE-D24F-41BD-9598-E180F643EAF2}" srcOrd="0" destOrd="0" presId="urn:microsoft.com/office/officeart/2008/layout/VerticalCurvedList"/>
    <dgm:cxn modelId="{7D064E4D-1BE6-4CD6-8066-E3DDA3848EAE}" type="presParOf" srcId="{62747268-BDE4-4634-870A-A421A314EAFD}" destId="{824C0DA5-D138-4212-B9B6-3A0313FA49F0}" srcOrd="7" destOrd="0" presId="urn:microsoft.com/office/officeart/2008/layout/VerticalCurvedList"/>
    <dgm:cxn modelId="{D36E4DFE-4B9C-4282-8DFC-12F205B79A2D}" type="presParOf" srcId="{62747268-BDE4-4634-870A-A421A314EAFD}" destId="{5A66FA8E-2EE1-4738-814E-25D1783DA514}" srcOrd="8" destOrd="0" presId="urn:microsoft.com/office/officeart/2008/layout/VerticalCurvedList"/>
    <dgm:cxn modelId="{43E9DEB6-95BF-4A32-804E-0AC2A6F16A0B}" type="presParOf" srcId="{5A66FA8E-2EE1-4738-814E-25D1783DA514}" destId="{430D3CF1-9DCA-4449-9B66-1875D5684A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E9E48-ED7C-4484-98D2-1F24AB770363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8648A3-D6B5-4765-B93A-5C4EE9187B1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talent needs. </a:t>
          </a:r>
        </a:p>
      </dgm:t>
    </dgm:pt>
    <dgm:pt modelId="{C12A0DFE-517E-4F5D-B0AF-536EB53A83D8}" type="parTrans" cxnId="{98D7AF7D-833F-4870-BEFA-D03BA83097CA}">
      <dgm:prSet/>
      <dgm:spPr/>
      <dgm:t>
        <a:bodyPr/>
        <a:lstStyle/>
        <a:p>
          <a:endParaRPr lang="en-US"/>
        </a:p>
      </dgm:t>
    </dgm:pt>
    <dgm:pt modelId="{A9FF31A1-B0A6-42F2-BFF6-FFEFE1F62D42}" type="sibTrans" cxnId="{98D7AF7D-833F-4870-BEFA-D03BA83097CA}">
      <dgm:prSet/>
      <dgm:spPr/>
      <dgm:t>
        <a:bodyPr/>
        <a:lstStyle/>
        <a:p>
          <a:endParaRPr lang="en-US"/>
        </a:p>
      </dgm:t>
    </dgm:pt>
    <dgm:pt modelId="{908593B9-038C-4408-AF66-490AACE2A0A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 lIns="182880" anchor="ctr"/>
        <a:lstStyle/>
        <a:p>
          <a:pPr marL="228600" indent="-228600" algn="l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chemeClr val="accent1">
                <a:lumMod val="40000"/>
                <a:lumOff val="60000"/>
              </a:scheme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Identify competency deficiencies.</a:t>
          </a:r>
        </a:p>
      </dgm:t>
    </dgm:pt>
    <dgm:pt modelId="{32248420-EAB4-408B-8681-FCFCF36EADB4}" type="parTrans" cxnId="{F1161D76-C26E-49A0-82AA-9DBA7B3371FB}">
      <dgm:prSet/>
      <dgm:spPr/>
      <dgm:t>
        <a:bodyPr/>
        <a:lstStyle/>
        <a:p>
          <a:endParaRPr lang="en-US"/>
        </a:p>
      </dgm:t>
    </dgm:pt>
    <dgm:pt modelId="{807C3E01-93B7-4B88-950F-6A3087D81D03}" type="sibTrans" cxnId="{F1161D76-C26E-49A0-82AA-9DBA7B3371FB}">
      <dgm:prSet/>
      <dgm:spPr/>
      <dgm:t>
        <a:bodyPr/>
        <a:lstStyle/>
        <a:p>
          <a:endParaRPr lang="en-US"/>
        </a:p>
      </dgm:t>
    </dgm:pt>
    <dgm:pt modelId="{0DCAC4BE-12CB-425A-B6B0-EE567CE349C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Develop existing staff.</a:t>
          </a:r>
        </a:p>
      </dgm:t>
    </dgm:pt>
    <dgm:pt modelId="{88830508-486E-44BC-B665-B5A3C7AEF811}" type="parTrans" cxnId="{B6C21155-E483-4283-91AD-B52E7449B962}">
      <dgm:prSet/>
      <dgm:spPr/>
      <dgm:t>
        <a:bodyPr/>
        <a:lstStyle/>
        <a:p>
          <a:endParaRPr lang="en-US"/>
        </a:p>
      </dgm:t>
    </dgm:pt>
    <dgm:pt modelId="{9816BD10-A4C1-4A83-A514-2E8F2A91383F}" type="sibTrans" cxnId="{B6C21155-E483-4283-91AD-B52E7449B962}">
      <dgm:prSet/>
      <dgm:spPr/>
      <dgm:t>
        <a:bodyPr/>
        <a:lstStyle/>
        <a:p>
          <a:endParaRPr lang="en-US"/>
        </a:p>
      </dgm:t>
    </dgm:pt>
    <dgm:pt modelId="{5DAB3995-AE0B-4A4B-8EFD-F8E09A72B274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 lIns="182880" anchor="ctr"/>
        <a:lstStyle/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Coordinate selection processes.</a:t>
          </a:r>
        </a:p>
      </dgm:t>
    </dgm:pt>
    <dgm:pt modelId="{B550DA63-3448-4FD5-A790-E59A3A5C8EC9}" type="parTrans" cxnId="{4856D418-124F-4A4E-8C03-19B0B6646EEA}">
      <dgm:prSet/>
      <dgm:spPr/>
      <dgm:t>
        <a:bodyPr/>
        <a:lstStyle/>
        <a:p>
          <a:endParaRPr lang="en-US"/>
        </a:p>
      </dgm:t>
    </dgm:pt>
    <dgm:pt modelId="{21069274-ADC2-4F72-8FCF-CFEFF9C5D3FE}" type="sibTrans" cxnId="{4856D418-124F-4A4E-8C03-19B0B6646EEA}">
      <dgm:prSet/>
      <dgm:spPr/>
      <dgm:t>
        <a:bodyPr/>
        <a:lstStyle/>
        <a:p>
          <a:endParaRPr lang="en-US"/>
        </a:p>
      </dgm:t>
    </dgm:pt>
    <dgm:pt modelId="{1B0D4615-05FF-41E6-93F8-BBC26E5D315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 lIns="182880" anchor="ctr"/>
        <a:lstStyle/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Develop comprehensive workforce development initiatives.</a:t>
          </a:r>
        </a:p>
      </dgm:t>
    </dgm:pt>
    <dgm:pt modelId="{9374DE29-1A46-42BF-89BF-D83B596D5CE4}" type="parTrans" cxnId="{3CCBE72E-D51E-4332-BC8E-577BEFFF5737}">
      <dgm:prSet/>
      <dgm:spPr/>
      <dgm:t>
        <a:bodyPr/>
        <a:lstStyle/>
        <a:p>
          <a:endParaRPr lang="en-US"/>
        </a:p>
      </dgm:t>
    </dgm:pt>
    <dgm:pt modelId="{2A2E3712-E7BB-43C4-B9AF-BF41EDA9750F}" type="sibTrans" cxnId="{3CCBE72E-D51E-4332-BC8E-577BEFFF5737}">
      <dgm:prSet/>
      <dgm:spPr/>
      <dgm:t>
        <a:bodyPr/>
        <a:lstStyle/>
        <a:p>
          <a:endParaRPr lang="en-US"/>
        </a:p>
      </dgm:t>
    </dgm:pt>
    <dgm:pt modelId="{18EFD26B-71FB-4318-9379-4DC6248D2EF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Build talent pool.</a:t>
          </a:r>
        </a:p>
      </dgm:t>
    </dgm:pt>
    <dgm:pt modelId="{04A8D9D0-CBC9-40EE-AC47-F5EF455B7019}" type="parTrans" cxnId="{2290D2B4-21CF-4CDA-967C-8C7248C766CA}">
      <dgm:prSet/>
      <dgm:spPr/>
      <dgm:t>
        <a:bodyPr/>
        <a:lstStyle/>
        <a:p>
          <a:endParaRPr lang="en-US"/>
        </a:p>
      </dgm:t>
    </dgm:pt>
    <dgm:pt modelId="{9586328C-5CE9-4035-AA23-A0CBDCC30801}" type="sibTrans" cxnId="{2290D2B4-21CF-4CDA-967C-8C7248C766CA}">
      <dgm:prSet/>
      <dgm:spPr/>
      <dgm:t>
        <a:bodyPr/>
        <a:lstStyle/>
        <a:p>
          <a:endParaRPr lang="en-US"/>
        </a:p>
      </dgm:t>
    </dgm:pt>
    <dgm:pt modelId="{B6955E65-F616-42F2-9637-ADC75FE72235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 lIns="182880" anchor="ctr"/>
        <a:lstStyle/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Communicate expectations.</a:t>
          </a:r>
        </a:p>
      </dgm:t>
    </dgm:pt>
    <dgm:pt modelId="{B19D27AC-7A1B-4FA4-A64A-6A85C2043BC5}" type="parTrans" cxnId="{641500F3-C0CD-4CB6-BB9C-900DB239CD68}">
      <dgm:prSet/>
      <dgm:spPr/>
      <dgm:t>
        <a:bodyPr/>
        <a:lstStyle/>
        <a:p>
          <a:endParaRPr lang="en-US"/>
        </a:p>
      </dgm:t>
    </dgm:pt>
    <dgm:pt modelId="{2D21EBEB-DE0F-48DD-BDFC-94AC76E8CD02}" type="sibTrans" cxnId="{641500F3-C0CD-4CB6-BB9C-900DB239CD68}">
      <dgm:prSet/>
      <dgm:spPr/>
      <dgm:t>
        <a:bodyPr/>
        <a:lstStyle/>
        <a:p>
          <a:endParaRPr lang="en-US"/>
        </a:p>
      </dgm:t>
    </dgm:pt>
    <dgm:pt modelId="{E90692E8-13BB-4983-A46C-EBC1ED10600D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 lIns="182880" anchor="ctr"/>
        <a:lstStyle/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Develop coaching or mentoring programs and internal social networks.</a:t>
          </a:r>
        </a:p>
      </dgm:t>
    </dgm:pt>
    <dgm:pt modelId="{BA6A1275-0DC6-4C36-BFE7-DAF6D316C592}" type="parTrans" cxnId="{000DB84C-A954-4602-B0E1-ED8E5D476940}">
      <dgm:prSet/>
      <dgm:spPr/>
      <dgm:t>
        <a:bodyPr/>
        <a:lstStyle/>
        <a:p>
          <a:endParaRPr lang="en-US"/>
        </a:p>
      </dgm:t>
    </dgm:pt>
    <dgm:pt modelId="{EEA292FA-6159-4E7E-90D6-CA64482DE1E1}" type="sibTrans" cxnId="{000DB84C-A954-4602-B0E1-ED8E5D476940}">
      <dgm:prSet/>
      <dgm:spPr/>
      <dgm:t>
        <a:bodyPr/>
        <a:lstStyle/>
        <a:p>
          <a:endParaRPr lang="en-US"/>
        </a:p>
      </dgm:t>
    </dgm:pt>
    <dgm:pt modelId="{75B27FDC-941C-47AE-996B-A153F1ABCA3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 lIns="182880" anchor="ctr"/>
        <a:lstStyle/>
        <a:p>
          <a:pPr marL="228600" indent="-228600" algn="l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chemeClr val="accent1">
                <a:lumMod val="40000"/>
                <a:lumOff val="60000"/>
              </a:scheme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Clarify performance standards.</a:t>
          </a:r>
        </a:p>
      </dgm:t>
    </dgm:pt>
    <dgm:pt modelId="{FA326222-D12D-43ED-AFDE-17D27155998E}" type="parTrans" cxnId="{57E504BA-4970-43CA-A6F4-0BC7BDD3904F}">
      <dgm:prSet/>
      <dgm:spPr/>
      <dgm:t>
        <a:bodyPr/>
        <a:lstStyle/>
        <a:p>
          <a:endParaRPr lang="en-US"/>
        </a:p>
      </dgm:t>
    </dgm:pt>
    <dgm:pt modelId="{99617D0F-E3D1-4313-87DE-187C43F52466}" type="sibTrans" cxnId="{57E504BA-4970-43CA-A6F4-0BC7BDD3904F}">
      <dgm:prSet/>
      <dgm:spPr/>
      <dgm:t>
        <a:bodyPr/>
        <a:lstStyle/>
        <a:p>
          <a:endParaRPr lang="en-US"/>
        </a:p>
      </dgm:t>
    </dgm:pt>
    <dgm:pt modelId="{5D628317-522A-4F2E-AA3E-F62EF0E0DC02}" type="pres">
      <dgm:prSet presAssocID="{080E9E48-ED7C-4484-98D2-1F24AB770363}" presName="Name0" presStyleCnt="0">
        <dgm:presLayoutVars>
          <dgm:dir/>
          <dgm:animLvl val="lvl"/>
          <dgm:resizeHandles/>
        </dgm:presLayoutVars>
      </dgm:prSet>
      <dgm:spPr/>
    </dgm:pt>
    <dgm:pt modelId="{A677FAEC-A82E-43D5-A963-C4812FB694EA}" type="pres">
      <dgm:prSet presAssocID="{658648A3-D6B5-4765-B93A-5C4EE9187B11}" presName="linNode" presStyleCnt="0"/>
      <dgm:spPr/>
    </dgm:pt>
    <dgm:pt modelId="{09035F6E-E04F-4143-8D2A-B1C39977B27F}" type="pres">
      <dgm:prSet presAssocID="{658648A3-D6B5-4765-B93A-5C4EE9187B11}" presName="parentShp" presStyleLbl="node1" presStyleIdx="0" presStyleCnt="3" custScaleX="85185">
        <dgm:presLayoutVars>
          <dgm:bulletEnabled val="1"/>
        </dgm:presLayoutVars>
      </dgm:prSet>
      <dgm:spPr/>
    </dgm:pt>
    <dgm:pt modelId="{1DDAA862-790A-4C04-989A-BF6A0AE45ACB}" type="pres">
      <dgm:prSet presAssocID="{658648A3-D6B5-4765-B93A-5C4EE9187B11}" presName="childShp" presStyleLbl="bgAccFollowNode1" presStyleIdx="0" presStyleCnt="3">
        <dgm:presLayoutVars>
          <dgm:bulletEnabled val="1"/>
        </dgm:presLayoutVars>
      </dgm:prSet>
      <dgm:spPr/>
    </dgm:pt>
    <dgm:pt modelId="{455A82FC-513E-46E0-94C0-FAEAB2AEB394}" type="pres">
      <dgm:prSet presAssocID="{A9FF31A1-B0A6-42F2-BFF6-FFEFE1F62D42}" presName="spacing" presStyleCnt="0"/>
      <dgm:spPr/>
    </dgm:pt>
    <dgm:pt modelId="{1F79253A-0D5A-4F81-B024-BEA16E875933}" type="pres">
      <dgm:prSet presAssocID="{0DCAC4BE-12CB-425A-B6B0-EE567CE349C9}" presName="linNode" presStyleCnt="0"/>
      <dgm:spPr/>
    </dgm:pt>
    <dgm:pt modelId="{9096B734-94D6-49FE-ACB0-CE15C3DB7ADC}" type="pres">
      <dgm:prSet presAssocID="{0DCAC4BE-12CB-425A-B6B0-EE567CE349C9}" presName="parentShp" presStyleLbl="node1" presStyleIdx="1" presStyleCnt="3" custScaleX="85185">
        <dgm:presLayoutVars>
          <dgm:bulletEnabled val="1"/>
        </dgm:presLayoutVars>
      </dgm:prSet>
      <dgm:spPr/>
    </dgm:pt>
    <dgm:pt modelId="{A0906C43-20C9-4B79-A2C9-A3ABF2644C5E}" type="pres">
      <dgm:prSet presAssocID="{0DCAC4BE-12CB-425A-B6B0-EE567CE349C9}" presName="childShp" presStyleLbl="bgAccFollowNode1" presStyleIdx="1" presStyleCnt="3">
        <dgm:presLayoutVars>
          <dgm:bulletEnabled val="1"/>
        </dgm:presLayoutVars>
      </dgm:prSet>
      <dgm:spPr/>
    </dgm:pt>
    <dgm:pt modelId="{F5724011-F230-4979-B1AF-8FCABFC99B4B}" type="pres">
      <dgm:prSet presAssocID="{9816BD10-A4C1-4A83-A514-2E8F2A91383F}" presName="spacing" presStyleCnt="0"/>
      <dgm:spPr/>
    </dgm:pt>
    <dgm:pt modelId="{2C089487-AD9B-4A7A-9558-F5424CA1D9DB}" type="pres">
      <dgm:prSet presAssocID="{18EFD26B-71FB-4318-9379-4DC6248D2EF7}" presName="linNode" presStyleCnt="0"/>
      <dgm:spPr/>
    </dgm:pt>
    <dgm:pt modelId="{A487BBF9-2A31-4517-9C0B-61A3BB92921E}" type="pres">
      <dgm:prSet presAssocID="{18EFD26B-71FB-4318-9379-4DC6248D2EF7}" presName="parentShp" presStyleLbl="node1" presStyleIdx="2" presStyleCnt="3" custScaleX="85185">
        <dgm:presLayoutVars>
          <dgm:bulletEnabled val="1"/>
        </dgm:presLayoutVars>
      </dgm:prSet>
      <dgm:spPr/>
    </dgm:pt>
    <dgm:pt modelId="{B7597D28-A0EB-4F45-8D92-B5C455FF5E10}" type="pres">
      <dgm:prSet presAssocID="{18EFD26B-71FB-4318-9379-4DC6248D2EF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38FCC07-9C5D-47C8-B68B-C7A40F440985}" type="presOf" srcId="{1B0D4615-05FF-41E6-93F8-BBC26E5D315A}" destId="{A0906C43-20C9-4B79-A2C9-A3ABF2644C5E}" srcOrd="0" destOrd="1" presId="urn:microsoft.com/office/officeart/2005/8/layout/vList6"/>
    <dgm:cxn modelId="{4856D418-124F-4A4E-8C03-19B0B6646EEA}" srcId="{0DCAC4BE-12CB-425A-B6B0-EE567CE349C9}" destId="{5DAB3995-AE0B-4A4B-8EFD-F8E09A72B274}" srcOrd="0" destOrd="0" parTransId="{B550DA63-3448-4FD5-A790-E59A3A5C8EC9}" sibTransId="{21069274-ADC2-4F72-8FCF-CFEFF9C5D3FE}"/>
    <dgm:cxn modelId="{6CC74B1D-BCE8-4AAF-B971-EC5C564B3BF7}" type="presOf" srcId="{080E9E48-ED7C-4484-98D2-1F24AB770363}" destId="{5D628317-522A-4F2E-AA3E-F62EF0E0DC02}" srcOrd="0" destOrd="0" presId="urn:microsoft.com/office/officeart/2005/8/layout/vList6"/>
    <dgm:cxn modelId="{3CCBE72E-D51E-4332-BC8E-577BEFFF5737}" srcId="{0DCAC4BE-12CB-425A-B6B0-EE567CE349C9}" destId="{1B0D4615-05FF-41E6-93F8-BBC26E5D315A}" srcOrd="1" destOrd="0" parTransId="{9374DE29-1A46-42BF-89BF-D83B596D5CE4}" sibTransId="{2A2E3712-E7BB-43C4-B9AF-BF41EDA9750F}"/>
    <dgm:cxn modelId="{B81EED61-BDA5-4D0A-8F8E-1468903326FF}" type="presOf" srcId="{18EFD26B-71FB-4318-9379-4DC6248D2EF7}" destId="{A487BBF9-2A31-4517-9C0B-61A3BB92921E}" srcOrd="0" destOrd="0" presId="urn:microsoft.com/office/officeart/2005/8/layout/vList6"/>
    <dgm:cxn modelId="{000DB84C-A954-4602-B0E1-ED8E5D476940}" srcId="{18EFD26B-71FB-4318-9379-4DC6248D2EF7}" destId="{E90692E8-13BB-4983-A46C-EBC1ED10600D}" srcOrd="1" destOrd="0" parTransId="{BA6A1275-0DC6-4C36-BFE7-DAF6D316C592}" sibTransId="{EEA292FA-6159-4E7E-90D6-CA64482DE1E1}"/>
    <dgm:cxn modelId="{B6C21155-E483-4283-91AD-B52E7449B962}" srcId="{080E9E48-ED7C-4484-98D2-1F24AB770363}" destId="{0DCAC4BE-12CB-425A-B6B0-EE567CE349C9}" srcOrd="1" destOrd="0" parTransId="{88830508-486E-44BC-B665-B5A3C7AEF811}" sibTransId="{9816BD10-A4C1-4A83-A514-2E8F2A91383F}"/>
    <dgm:cxn modelId="{F1161D76-C26E-49A0-82AA-9DBA7B3371FB}" srcId="{658648A3-D6B5-4765-B93A-5C4EE9187B11}" destId="{908593B9-038C-4408-AF66-490AACE2A0AC}" srcOrd="1" destOrd="0" parTransId="{32248420-EAB4-408B-8681-FCFCF36EADB4}" sibTransId="{807C3E01-93B7-4B88-950F-6A3087D81D03}"/>
    <dgm:cxn modelId="{98D7AF7D-833F-4870-BEFA-D03BA83097CA}" srcId="{080E9E48-ED7C-4484-98D2-1F24AB770363}" destId="{658648A3-D6B5-4765-B93A-5C4EE9187B11}" srcOrd="0" destOrd="0" parTransId="{C12A0DFE-517E-4F5D-B0AF-536EB53A83D8}" sibTransId="{A9FF31A1-B0A6-42F2-BFF6-FFEFE1F62D42}"/>
    <dgm:cxn modelId="{E658A883-599E-49BB-8BEE-E0E76188B874}" type="presOf" srcId="{75B27FDC-941C-47AE-996B-A153F1ABCA3D}" destId="{1DDAA862-790A-4C04-989A-BF6A0AE45ACB}" srcOrd="0" destOrd="0" presId="urn:microsoft.com/office/officeart/2005/8/layout/vList6"/>
    <dgm:cxn modelId="{92AE0B8A-0F86-4F26-8034-4A7EE366E5DB}" type="presOf" srcId="{0DCAC4BE-12CB-425A-B6B0-EE567CE349C9}" destId="{9096B734-94D6-49FE-ACB0-CE15C3DB7ADC}" srcOrd="0" destOrd="0" presId="urn:microsoft.com/office/officeart/2005/8/layout/vList6"/>
    <dgm:cxn modelId="{6D66038E-A984-46A9-B3DD-0981FAA3E139}" type="presOf" srcId="{5DAB3995-AE0B-4A4B-8EFD-F8E09A72B274}" destId="{A0906C43-20C9-4B79-A2C9-A3ABF2644C5E}" srcOrd="0" destOrd="0" presId="urn:microsoft.com/office/officeart/2005/8/layout/vList6"/>
    <dgm:cxn modelId="{3E103A92-858E-4EDC-84F2-508EED660815}" type="presOf" srcId="{658648A3-D6B5-4765-B93A-5C4EE9187B11}" destId="{09035F6E-E04F-4143-8D2A-B1C39977B27F}" srcOrd="0" destOrd="0" presId="urn:microsoft.com/office/officeart/2005/8/layout/vList6"/>
    <dgm:cxn modelId="{896EB6A8-D793-47F2-AECA-BDB96217E570}" type="presOf" srcId="{908593B9-038C-4408-AF66-490AACE2A0AC}" destId="{1DDAA862-790A-4C04-989A-BF6A0AE45ACB}" srcOrd="0" destOrd="1" presId="urn:microsoft.com/office/officeart/2005/8/layout/vList6"/>
    <dgm:cxn modelId="{2290D2B4-21CF-4CDA-967C-8C7248C766CA}" srcId="{080E9E48-ED7C-4484-98D2-1F24AB770363}" destId="{18EFD26B-71FB-4318-9379-4DC6248D2EF7}" srcOrd="2" destOrd="0" parTransId="{04A8D9D0-CBC9-40EE-AC47-F5EF455B7019}" sibTransId="{9586328C-5CE9-4035-AA23-A0CBDCC30801}"/>
    <dgm:cxn modelId="{57E504BA-4970-43CA-A6F4-0BC7BDD3904F}" srcId="{658648A3-D6B5-4765-B93A-5C4EE9187B11}" destId="{75B27FDC-941C-47AE-996B-A153F1ABCA3D}" srcOrd="0" destOrd="0" parTransId="{FA326222-D12D-43ED-AFDE-17D27155998E}" sibTransId="{99617D0F-E3D1-4313-87DE-187C43F52466}"/>
    <dgm:cxn modelId="{534C46CB-C137-41A6-8528-6CB3950BA9DB}" type="presOf" srcId="{E90692E8-13BB-4983-A46C-EBC1ED10600D}" destId="{B7597D28-A0EB-4F45-8D92-B5C455FF5E10}" srcOrd="0" destOrd="1" presId="urn:microsoft.com/office/officeart/2005/8/layout/vList6"/>
    <dgm:cxn modelId="{8DEED1CC-345E-4525-B14D-0FA829463C25}" type="presOf" srcId="{B6955E65-F616-42F2-9637-ADC75FE72235}" destId="{B7597D28-A0EB-4F45-8D92-B5C455FF5E10}" srcOrd="0" destOrd="0" presId="urn:microsoft.com/office/officeart/2005/8/layout/vList6"/>
    <dgm:cxn modelId="{641500F3-C0CD-4CB6-BB9C-900DB239CD68}" srcId="{18EFD26B-71FB-4318-9379-4DC6248D2EF7}" destId="{B6955E65-F616-42F2-9637-ADC75FE72235}" srcOrd="0" destOrd="0" parTransId="{B19D27AC-7A1B-4FA4-A64A-6A85C2043BC5}" sibTransId="{2D21EBEB-DE0F-48DD-BDFC-94AC76E8CD02}"/>
    <dgm:cxn modelId="{2B3F6EA4-2B77-480E-8F4D-3685490DDCFA}" type="presParOf" srcId="{5D628317-522A-4F2E-AA3E-F62EF0E0DC02}" destId="{A677FAEC-A82E-43D5-A963-C4812FB694EA}" srcOrd="0" destOrd="0" presId="urn:microsoft.com/office/officeart/2005/8/layout/vList6"/>
    <dgm:cxn modelId="{09A1D7EA-C1D7-4873-A055-0D9BE7643315}" type="presParOf" srcId="{A677FAEC-A82E-43D5-A963-C4812FB694EA}" destId="{09035F6E-E04F-4143-8D2A-B1C39977B27F}" srcOrd="0" destOrd="0" presId="urn:microsoft.com/office/officeart/2005/8/layout/vList6"/>
    <dgm:cxn modelId="{C5764DF9-CC71-4CCB-B99B-E84FF5B66F29}" type="presParOf" srcId="{A677FAEC-A82E-43D5-A963-C4812FB694EA}" destId="{1DDAA862-790A-4C04-989A-BF6A0AE45ACB}" srcOrd="1" destOrd="0" presId="urn:microsoft.com/office/officeart/2005/8/layout/vList6"/>
    <dgm:cxn modelId="{333AFC4D-DBBE-44A2-BB4E-FF53BDA7ADA6}" type="presParOf" srcId="{5D628317-522A-4F2E-AA3E-F62EF0E0DC02}" destId="{455A82FC-513E-46E0-94C0-FAEAB2AEB394}" srcOrd="1" destOrd="0" presId="urn:microsoft.com/office/officeart/2005/8/layout/vList6"/>
    <dgm:cxn modelId="{FA5DABB9-0FB9-4F64-A8F8-F191E0380926}" type="presParOf" srcId="{5D628317-522A-4F2E-AA3E-F62EF0E0DC02}" destId="{1F79253A-0D5A-4F81-B024-BEA16E875933}" srcOrd="2" destOrd="0" presId="urn:microsoft.com/office/officeart/2005/8/layout/vList6"/>
    <dgm:cxn modelId="{E763616E-BC5C-461A-96C3-7C787B48D501}" type="presParOf" srcId="{1F79253A-0D5A-4F81-B024-BEA16E875933}" destId="{9096B734-94D6-49FE-ACB0-CE15C3DB7ADC}" srcOrd="0" destOrd="0" presId="urn:microsoft.com/office/officeart/2005/8/layout/vList6"/>
    <dgm:cxn modelId="{89650FB2-A59F-401F-BF70-22246CFF8E73}" type="presParOf" srcId="{1F79253A-0D5A-4F81-B024-BEA16E875933}" destId="{A0906C43-20C9-4B79-A2C9-A3ABF2644C5E}" srcOrd="1" destOrd="0" presId="urn:microsoft.com/office/officeart/2005/8/layout/vList6"/>
    <dgm:cxn modelId="{1BD287BF-D20E-4691-98A9-73C95ECF26A0}" type="presParOf" srcId="{5D628317-522A-4F2E-AA3E-F62EF0E0DC02}" destId="{F5724011-F230-4979-B1AF-8FCABFC99B4B}" srcOrd="3" destOrd="0" presId="urn:microsoft.com/office/officeart/2005/8/layout/vList6"/>
    <dgm:cxn modelId="{61F701E7-E543-41C4-8EE9-74143731CE89}" type="presParOf" srcId="{5D628317-522A-4F2E-AA3E-F62EF0E0DC02}" destId="{2C089487-AD9B-4A7A-9558-F5424CA1D9DB}" srcOrd="4" destOrd="0" presId="urn:microsoft.com/office/officeart/2005/8/layout/vList6"/>
    <dgm:cxn modelId="{0C4ADC9E-599B-4895-9551-3C004C70AB78}" type="presParOf" srcId="{2C089487-AD9B-4A7A-9558-F5424CA1D9DB}" destId="{A487BBF9-2A31-4517-9C0B-61A3BB92921E}" srcOrd="0" destOrd="0" presId="urn:microsoft.com/office/officeart/2005/8/layout/vList6"/>
    <dgm:cxn modelId="{18D2EC8C-6B1D-472C-9C03-146191D8F38E}" type="presParOf" srcId="{2C089487-AD9B-4A7A-9558-F5424CA1D9DB}" destId="{B7597D28-A0EB-4F45-8D92-B5C455FF5E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73474B-9AEF-471D-96CF-D6F49077C7E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21A09-EE9A-4A0B-91F0-170DD9843A0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Describe the current culture.</a:t>
          </a:r>
        </a:p>
      </dgm:t>
    </dgm:pt>
    <dgm:pt modelId="{A0365629-3DC5-4D26-98C0-5C79E188D95B}" type="parTrans" cxnId="{D4D40A80-1F70-4465-B26D-3570B9E014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BA4D38-326C-43F2-A3F7-5629F194E2ED}" type="sibTrans" cxnId="{D4D40A80-1F70-4465-B26D-3570B9E014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24B1E0-6570-4982-90E8-E9880919C7F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Identify gaps and conflicts.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05D69-EF04-4EE5-8BA4-6914ACE6CAA3}" type="parTrans" cxnId="{62D1D89A-B2A5-42B2-8592-77E1B00A1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D7754-56B8-486D-B96C-6458C8A745A2}" type="sibTrans" cxnId="{62D1D89A-B2A5-42B2-8592-77E1B00A1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92BBE1-1617-47CA-B431-64C11CECA58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 change initiatives.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B0160-FEF4-4C90-9C87-129A50EBFE07}" type="parTrans" cxnId="{6CA96BB4-75E2-4FAB-A070-B31F43CC82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D56C07-20EE-44F2-8566-349859314BEF}" type="sibTrans" cxnId="{6CA96BB4-75E2-4FAB-A070-B31F43CC82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1DDB0D-292A-4D7B-AD1D-EC006E26FE2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the aspirational culture.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29A9A-F4AA-402C-B9C7-FB1C5A5C232F}" type="parTrans" cxnId="{16231E1A-9128-4DA2-9B40-2E049A4C78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80CED-C333-4798-8B7D-E7AA1A41B9A2}" type="sibTrans" cxnId="{16231E1A-9128-4DA2-9B40-2E049A4C78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A0FB7B-4398-47FD-BA12-4FA15D25EC7A}" type="pres">
      <dgm:prSet presAssocID="{DE73474B-9AEF-471D-96CF-D6F49077C7E7}" presName="rootnode" presStyleCnt="0">
        <dgm:presLayoutVars>
          <dgm:chMax/>
          <dgm:chPref/>
          <dgm:dir/>
          <dgm:animLvl val="lvl"/>
        </dgm:presLayoutVars>
      </dgm:prSet>
      <dgm:spPr/>
    </dgm:pt>
    <dgm:pt modelId="{E5C4604E-0215-4D33-80BC-46E401681AB4}" type="pres">
      <dgm:prSet presAssocID="{15E21A09-EE9A-4A0B-91F0-170DD9843A08}" presName="composite" presStyleCnt="0"/>
      <dgm:spPr/>
    </dgm:pt>
    <dgm:pt modelId="{171FFF08-6B47-4193-99EF-90452D83EB38}" type="pres">
      <dgm:prSet presAssocID="{15E21A09-EE9A-4A0B-91F0-170DD9843A08}" presName="bentUpArrow1" presStyleLbl="alignImgPlace1" presStyleIdx="0" presStyleCnt="3" custLinFactNeighborX="-71917" custLinFactNeighborY="-860"/>
      <dgm:spPr>
        <a:solidFill>
          <a:schemeClr val="bg2"/>
        </a:solidFill>
      </dgm:spPr>
    </dgm:pt>
    <dgm:pt modelId="{452DC2C3-7A48-48A1-8872-644CE97B1BCE}" type="pres">
      <dgm:prSet presAssocID="{15E21A09-EE9A-4A0B-91F0-170DD9843A08}" presName="ParentText" presStyleLbl="node1" presStyleIdx="0" presStyleCnt="4" custScaleX="171675" custLinFactNeighborX="-57305" custLinFactNeighborY="-730">
        <dgm:presLayoutVars>
          <dgm:chMax val="1"/>
          <dgm:chPref val="1"/>
          <dgm:bulletEnabled val="1"/>
        </dgm:presLayoutVars>
      </dgm:prSet>
      <dgm:spPr/>
    </dgm:pt>
    <dgm:pt modelId="{F70DF785-8680-407B-ADD2-BEFA31D15422}" type="pres">
      <dgm:prSet presAssocID="{15E21A09-EE9A-4A0B-91F0-170DD9843A0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28F4E3E-C3E8-48F1-B19B-8A0B11552AA9}" type="pres">
      <dgm:prSet presAssocID="{55BA4D38-326C-43F2-A3F7-5629F194E2ED}" presName="sibTrans" presStyleCnt="0"/>
      <dgm:spPr/>
    </dgm:pt>
    <dgm:pt modelId="{B6BBFF39-3B91-47F7-B557-23F56218C4C3}" type="pres">
      <dgm:prSet presAssocID="{E91DDB0D-292A-4D7B-AD1D-EC006E26FE2A}" presName="composite" presStyleCnt="0"/>
      <dgm:spPr/>
    </dgm:pt>
    <dgm:pt modelId="{C2C6F677-CA39-4C85-84CE-CC44C4231D15}" type="pres">
      <dgm:prSet presAssocID="{E91DDB0D-292A-4D7B-AD1D-EC006E26FE2A}" presName="bentUpArrow1" presStyleLbl="alignImgPlace1" presStyleIdx="1" presStyleCnt="3" custLinFactNeighborX="-33820" custLinFactNeighborY="-8601"/>
      <dgm:spPr>
        <a:solidFill>
          <a:schemeClr val="bg2"/>
        </a:solidFill>
      </dgm:spPr>
    </dgm:pt>
    <dgm:pt modelId="{01462A1E-F43D-4E1E-A302-7BB0DE6A7A9D}" type="pres">
      <dgm:prSet presAssocID="{E91DDB0D-292A-4D7B-AD1D-EC006E26FE2A}" presName="ParentText" presStyleLbl="node1" presStyleIdx="1" presStyleCnt="4" custScaleX="171675" custLinFactNeighborX="-34314" custLinFactNeighborY="-8029">
        <dgm:presLayoutVars>
          <dgm:chMax val="1"/>
          <dgm:chPref val="1"/>
          <dgm:bulletEnabled val="1"/>
        </dgm:presLayoutVars>
      </dgm:prSet>
      <dgm:spPr/>
    </dgm:pt>
    <dgm:pt modelId="{DE44AB26-0B3A-444C-BF1A-CAA3A6798483}" type="pres">
      <dgm:prSet presAssocID="{E91DDB0D-292A-4D7B-AD1D-EC006E26FE2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3D87F4D-807F-420A-9D9F-6F66F95FFAF2}" type="pres">
      <dgm:prSet presAssocID="{5C080CED-C333-4798-8B7D-E7AA1A41B9A2}" presName="sibTrans" presStyleCnt="0"/>
      <dgm:spPr/>
    </dgm:pt>
    <dgm:pt modelId="{C3905732-21DF-418E-A25C-292BA26F8AD9}" type="pres">
      <dgm:prSet presAssocID="{F424B1E0-6570-4982-90E8-E9880919C7F1}" presName="composite" presStyleCnt="0"/>
      <dgm:spPr/>
    </dgm:pt>
    <dgm:pt modelId="{2436B7EC-85FB-4908-A63E-2DF263D1370E}" type="pres">
      <dgm:prSet presAssocID="{F424B1E0-6570-4982-90E8-E9880919C7F1}" presName="bentUpArrow1" presStyleLbl="alignImgPlace1" presStyleIdx="2" presStyleCnt="3" custLinFactNeighborX="-4677" custLinFactNeighborY="-18063"/>
      <dgm:spPr>
        <a:solidFill>
          <a:schemeClr val="bg2"/>
        </a:solidFill>
      </dgm:spPr>
    </dgm:pt>
    <dgm:pt modelId="{A205231B-83BD-48EE-8132-566F930EAD54}" type="pres">
      <dgm:prSet presAssocID="{F424B1E0-6570-4982-90E8-E9880919C7F1}" presName="ParentText" presStyleLbl="node1" presStyleIdx="2" presStyleCnt="4" custScaleX="171675" custLinFactNeighborX="-9788" custLinFactNeighborY="-16789">
        <dgm:presLayoutVars>
          <dgm:chMax val="1"/>
          <dgm:chPref val="1"/>
          <dgm:bulletEnabled val="1"/>
        </dgm:presLayoutVars>
      </dgm:prSet>
      <dgm:spPr/>
    </dgm:pt>
    <dgm:pt modelId="{5D86E3B0-095F-420C-BD3A-7C22B99330BF}" type="pres">
      <dgm:prSet presAssocID="{F424B1E0-6570-4982-90E8-E9880919C7F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FBE276D-230B-4468-901A-94B3B7F9D04F}" type="pres">
      <dgm:prSet presAssocID="{8C5D7754-56B8-486D-B96C-6458C8A745A2}" presName="sibTrans" presStyleCnt="0"/>
      <dgm:spPr/>
    </dgm:pt>
    <dgm:pt modelId="{B8FA9C6E-B430-4853-84E1-99601B5654C2}" type="pres">
      <dgm:prSet presAssocID="{1E92BBE1-1617-47CA-B431-64C11CECA585}" presName="composite" presStyleCnt="0"/>
      <dgm:spPr/>
    </dgm:pt>
    <dgm:pt modelId="{732C3903-924D-4FC7-9F3E-C71BAA34ED73}" type="pres">
      <dgm:prSet presAssocID="{1E92BBE1-1617-47CA-B431-64C11CECA585}" presName="ParentText" presStyleLbl="node1" presStyleIdx="3" presStyleCnt="4" custScaleX="171675" custLinFactNeighborX="11160" custLinFactNeighborY="-28099">
        <dgm:presLayoutVars>
          <dgm:chMax val="1"/>
          <dgm:chPref val="1"/>
          <dgm:bulletEnabled val="1"/>
        </dgm:presLayoutVars>
      </dgm:prSet>
      <dgm:spPr/>
    </dgm:pt>
  </dgm:ptLst>
  <dgm:cxnLst>
    <dgm:cxn modelId="{16231E1A-9128-4DA2-9B40-2E049A4C7812}" srcId="{DE73474B-9AEF-471D-96CF-D6F49077C7E7}" destId="{E91DDB0D-292A-4D7B-AD1D-EC006E26FE2A}" srcOrd="1" destOrd="0" parTransId="{42229A9A-F4AA-402C-B9C7-FB1C5A5C232F}" sibTransId="{5C080CED-C333-4798-8B7D-E7AA1A41B9A2}"/>
    <dgm:cxn modelId="{F3A10732-F145-4C1D-B17F-C0A2CF426CFF}" type="presOf" srcId="{E91DDB0D-292A-4D7B-AD1D-EC006E26FE2A}" destId="{01462A1E-F43D-4E1E-A302-7BB0DE6A7A9D}" srcOrd="0" destOrd="0" presId="urn:microsoft.com/office/officeart/2005/8/layout/StepDownProcess"/>
    <dgm:cxn modelId="{176A564A-188D-4B38-9295-231B01E68649}" type="presOf" srcId="{1E92BBE1-1617-47CA-B431-64C11CECA585}" destId="{732C3903-924D-4FC7-9F3E-C71BAA34ED73}" srcOrd="0" destOrd="0" presId="urn:microsoft.com/office/officeart/2005/8/layout/StepDownProcess"/>
    <dgm:cxn modelId="{D4D40A80-1F70-4465-B26D-3570B9E0146E}" srcId="{DE73474B-9AEF-471D-96CF-D6F49077C7E7}" destId="{15E21A09-EE9A-4A0B-91F0-170DD9843A08}" srcOrd="0" destOrd="0" parTransId="{A0365629-3DC5-4D26-98C0-5C79E188D95B}" sibTransId="{55BA4D38-326C-43F2-A3F7-5629F194E2ED}"/>
    <dgm:cxn modelId="{62D1D89A-B2A5-42B2-8592-77E1B00A134F}" srcId="{DE73474B-9AEF-471D-96CF-D6F49077C7E7}" destId="{F424B1E0-6570-4982-90E8-E9880919C7F1}" srcOrd="2" destOrd="0" parTransId="{CA405D69-EF04-4EE5-8BA4-6914ACE6CAA3}" sibTransId="{8C5D7754-56B8-486D-B96C-6458C8A745A2}"/>
    <dgm:cxn modelId="{6CA96BB4-75E2-4FAB-A070-B31F43CC8296}" srcId="{DE73474B-9AEF-471D-96CF-D6F49077C7E7}" destId="{1E92BBE1-1617-47CA-B431-64C11CECA585}" srcOrd="3" destOrd="0" parTransId="{92BB0160-FEF4-4C90-9C87-129A50EBFE07}" sibTransId="{60D56C07-20EE-44F2-8566-349859314BEF}"/>
    <dgm:cxn modelId="{DDCE20BA-47F4-41AB-B3F9-08DFEC21EAD3}" type="presOf" srcId="{DE73474B-9AEF-471D-96CF-D6F49077C7E7}" destId="{5BA0FB7B-4398-47FD-BA12-4FA15D25EC7A}" srcOrd="0" destOrd="0" presId="urn:microsoft.com/office/officeart/2005/8/layout/StepDownProcess"/>
    <dgm:cxn modelId="{61F640CD-0A84-432C-82DC-3DE6F2BEC44B}" type="presOf" srcId="{15E21A09-EE9A-4A0B-91F0-170DD9843A08}" destId="{452DC2C3-7A48-48A1-8872-644CE97B1BCE}" srcOrd="0" destOrd="0" presId="urn:microsoft.com/office/officeart/2005/8/layout/StepDownProcess"/>
    <dgm:cxn modelId="{8568C6FA-3685-4893-B22E-BE084B7B13C3}" type="presOf" srcId="{F424B1E0-6570-4982-90E8-E9880919C7F1}" destId="{A205231B-83BD-48EE-8132-566F930EAD54}" srcOrd="0" destOrd="0" presId="urn:microsoft.com/office/officeart/2005/8/layout/StepDownProcess"/>
    <dgm:cxn modelId="{0D559F61-DB67-497A-BAC7-98283FC928EB}" type="presParOf" srcId="{5BA0FB7B-4398-47FD-BA12-4FA15D25EC7A}" destId="{E5C4604E-0215-4D33-80BC-46E401681AB4}" srcOrd="0" destOrd="0" presId="urn:microsoft.com/office/officeart/2005/8/layout/StepDownProcess"/>
    <dgm:cxn modelId="{6E499A1B-2EF7-4987-AFFB-A7BD787025CF}" type="presParOf" srcId="{E5C4604E-0215-4D33-80BC-46E401681AB4}" destId="{171FFF08-6B47-4193-99EF-90452D83EB38}" srcOrd="0" destOrd="0" presId="urn:microsoft.com/office/officeart/2005/8/layout/StepDownProcess"/>
    <dgm:cxn modelId="{050AD37E-E4E5-4697-95BD-9185A3CD6B4B}" type="presParOf" srcId="{E5C4604E-0215-4D33-80BC-46E401681AB4}" destId="{452DC2C3-7A48-48A1-8872-644CE97B1BCE}" srcOrd="1" destOrd="0" presId="urn:microsoft.com/office/officeart/2005/8/layout/StepDownProcess"/>
    <dgm:cxn modelId="{FD78B5AB-EDED-462F-B01E-BD3F7A20DB1F}" type="presParOf" srcId="{E5C4604E-0215-4D33-80BC-46E401681AB4}" destId="{F70DF785-8680-407B-ADD2-BEFA31D15422}" srcOrd="2" destOrd="0" presId="urn:microsoft.com/office/officeart/2005/8/layout/StepDownProcess"/>
    <dgm:cxn modelId="{6FB79E09-D538-44F4-BA78-786C28A7D5AA}" type="presParOf" srcId="{5BA0FB7B-4398-47FD-BA12-4FA15D25EC7A}" destId="{728F4E3E-C3E8-48F1-B19B-8A0B11552AA9}" srcOrd="1" destOrd="0" presId="urn:microsoft.com/office/officeart/2005/8/layout/StepDownProcess"/>
    <dgm:cxn modelId="{A7D22E59-D01F-4416-B08A-98D81EF78745}" type="presParOf" srcId="{5BA0FB7B-4398-47FD-BA12-4FA15D25EC7A}" destId="{B6BBFF39-3B91-47F7-B557-23F56218C4C3}" srcOrd="2" destOrd="0" presId="urn:microsoft.com/office/officeart/2005/8/layout/StepDownProcess"/>
    <dgm:cxn modelId="{B3108A9B-C10C-43E6-9630-624499AA6010}" type="presParOf" srcId="{B6BBFF39-3B91-47F7-B557-23F56218C4C3}" destId="{C2C6F677-CA39-4C85-84CE-CC44C4231D15}" srcOrd="0" destOrd="0" presId="urn:microsoft.com/office/officeart/2005/8/layout/StepDownProcess"/>
    <dgm:cxn modelId="{416C1EAC-807F-4777-8793-4691B1417D99}" type="presParOf" srcId="{B6BBFF39-3B91-47F7-B557-23F56218C4C3}" destId="{01462A1E-F43D-4E1E-A302-7BB0DE6A7A9D}" srcOrd="1" destOrd="0" presId="urn:microsoft.com/office/officeart/2005/8/layout/StepDownProcess"/>
    <dgm:cxn modelId="{910F2ECE-E5FD-4CFC-B321-F852C28B0143}" type="presParOf" srcId="{B6BBFF39-3B91-47F7-B557-23F56218C4C3}" destId="{DE44AB26-0B3A-444C-BF1A-CAA3A6798483}" srcOrd="2" destOrd="0" presId="urn:microsoft.com/office/officeart/2005/8/layout/StepDownProcess"/>
    <dgm:cxn modelId="{BC4BC8AE-2F04-4D54-85ED-C07D4B7AF6AF}" type="presParOf" srcId="{5BA0FB7B-4398-47FD-BA12-4FA15D25EC7A}" destId="{A3D87F4D-807F-420A-9D9F-6F66F95FFAF2}" srcOrd="3" destOrd="0" presId="urn:microsoft.com/office/officeart/2005/8/layout/StepDownProcess"/>
    <dgm:cxn modelId="{62AC29E8-6DC7-464A-9784-74ED1865C780}" type="presParOf" srcId="{5BA0FB7B-4398-47FD-BA12-4FA15D25EC7A}" destId="{C3905732-21DF-418E-A25C-292BA26F8AD9}" srcOrd="4" destOrd="0" presId="urn:microsoft.com/office/officeart/2005/8/layout/StepDownProcess"/>
    <dgm:cxn modelId="{1A40B8B1-ED94-4753-A0C9-B40EDF1F1229}" type="presParOf" srcId="{C3905732-21DF-418E-A25C-292BA26F8AD9}" destId="{2436B7EC-85FB-4908-A63E-2DF263D1370E}" srcOrd="0" destOrd="0" presId="urn:microsoft.com/office/officeart/2005/8/layout/StepDownProcess"/>
    <dgm:cxn modelId="{19935B3F-F476-40B2-B45D-A85C61D63AED}" type="presParOf" srcId="{C3905732-21DF-418E-A25C-292BA26F8AD9}" destId="{A205231B-83BD-48EE-8132-566F930EAD54}" srcOrd="1" destOrd="0" presId="urn:microsoft.com/office/officeart/2005/8/layout/StepDownProcess"/>
    <dgm:cxn modelId="{85FF2AE6-0AD9-46BB-BF94-45EEF049A4FA}" type="presParOf" srcId="{C3905732-21DF-418E-A25C-292BA26F8AD9}" destId="{5D86E3B0-095F-420C-BD3A-7C22B99330BF}" srcOrd="2" destOrd="0" presId="urn:microsoft.com/office/officeart/2005/8/layout/StepDownProcess"/>
    <dgm:cxn modelId="{4831054F-9545-4544-864D-53D3810DC898}" type="presParOf" srcId="{5BA0FB7B-4398-47FD-BA12-4FA15D25EC7A}" destId="{FFBE276D-230B-4468-901A-94B3B7F9D04F}" srcOrd="5" destOrd="0" presId="urn:microsoft.com/office/officeart/2005/8/layout/StepDownProcess"/>
    <dgm:cxn modelId="{CCEEF6F3-0534-4D44-BECB-EB043BBE61FB}" type="presParOf" srcId="{5BA0FB7B-4398-47FD-BA12-4FA15D25EC7A}" destId="{B8FA9C6E-B430-4853-84E1-99601B5654C2}" srcOrd="6" destOrd="0" presId="urn:microsoft.com/office/officeart/2005/8/layout/StepDownProcess"/>
    <dgm:cxn modelId="{F0A057A0-09BB-46E9-97CF-2127F09046EF}" type="presParOf" srcId="{B8FA9C6E-B430-4853-84E1-99601B5654C2}" destId="{732C3903-924D-4FC7-9F3E-C71BAA34ED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A5723-D33C-4D9E-AD4B-8252DE80B014}">
      <dsp:nvSpPr>
        <dsp:cNvPr id="0" name=""/>
        <dsp:cNvSpPr/>
      </dsp:nvSpPr>
      <dsp:spPr>
        <a:xfrm>
          <a:off x="0" y="860065"/>
          <a:ext cx="5715000" cy="2286000"/>
        </a:xfrm>
        <a:prstGeom prst="leftRightRibb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A5520-6065-447E-A0C1-5DB8B8646987}">
      <dsp:nvSpPr>
        <dsp:cNvPr id="0" name=""/>
        <dsp:cNvSpPr/>
      </dsp:nvSpPr>
      <dsp:spPr>
        <a:xfrm>
          <a:off x="685800" y="1288288"/>
          <a:ext cx="1885950" cy="11201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Proactive</a:t>
          </a:r>
        </a:p>
      </dsp:txBody>
      <dsp:txXfrm>
        <a:off x="685800" y="1288288"/>
        <a:ext cx="1885950" cy="1120140"/>
      </dsp:txXfrm>
    </dsp:sp>
    <dsp:sp modelId="{47B47B66-1CC2-4050-9DE0-FF06B3525416}">
      <dsp:nvSpPr>
        <dsp:cNvPr id="0" name=""/>
        <dsp:cNvSpPr/>
      </dsp:nvSpPr>
      <dsp:spPr>
        <a:xfrm>
          <a:off x="2857500" y="1673068"/>
          <a:ext cx="2228850" cy="11201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Remedial</a:t>
          </a:r>
        </a:p>
      </dsp:txBody>
      <dsp:txXfrm>
        <a:off x="2857500" y="1673068"/>
        <a:ext cx="2228850" cy="1120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7C8F2-3535-49E8-B8C3-6B5774232752}">
      <dsp:nvSpPr>
        <dsp:cNvPr id="0" name=""/>
        <dsp:cNvSpPr/>
      </dsp:nvSpPr>
      <dsp:spPr>
        <a:xfrm>
          <a:off x="699" y="154183"/>
          <a:ext cx="2727719" cy="163663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Work specialization</a:t>
          </a:r>
        </a:p>
      </dsp:txBody>
      <dsp:txXfrm>
        <a:off x="80593" y="234077"/>
        <a:ext cx="2567931" cy="1476843"/>
      </dsp:txXfrm>
    </dsp:sp>
    <dsp:sp modelId="{9614A312-3A26-4921-8D2F-39C7B2C04E9B}">
      <dsp:nvSpPr>
        <dsp:cNvPr id="0" name=""/>
        <dsp:cNvSpPr/>
      </dsp:nvSpPr>
      <dsp:spPr>
        <a:xfrm>
          <a:off x="3001190" y="154183"/>
          <a:ext cx="2727719" cy="163663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Decision-making authority</a:t>
          </a:r>
        </a:p>
      </dsp:txBody>
      <dsp:txXfrm>
        <a:off x="3081084" y="234077"/>
        <a:ext cx="2567931" cy="1476843"/>
      </dsp:txXfrm>
    </dsp:sp>
    <dsp:sp modelId="{4855E18F-B14A-44B9-8B9E-619EDCE055DE}">
      <dsp:nvSpPr>
        <dsp:cNvPr id="0" name=""/>
        <dsp:cNvSpPr/>
      </dsp:nvSpPr>
      <dsp:spPr>
        <a:xfrm>
          <a:off x="699" y="2063586"/>
          <a:ext cx="2727719" cy="163663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Layers of hierarchy</a:t>
          </a:r>
        </a:p>
      </dsp:txBody>
      <dsp:txXfrm>
        <a:off x="80593" y="2143480"/>
        <a:ext cx="2567931" cy="1476843"/>
      </dsp:txXfrm>
    </dsp:sp>
    <dsp:sp modelId="{E0B4247B-6314-4D49-B294-9E5D504B6D4F}">
      <dsp:nvSpPr>
        <dsp:cNvPr id="0" name=""/>
        <dsp:cNvSpPr/>
      </dsp:nvSpPr>
      <dsp:spPr>
        <a:xfrm>
          <a:off x="3001190" y="2063586"/>
          <a:ext cx="2727719" cy="163663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Formalization</a:t>
          </a:r>
        </a:p>
      </dsp:txBody>
      <dsp:txXfrm>
        <a:off x="3081084" y="2143480"/>
        <a:ext cx="2567931" cy="1476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7576-AD1D-45FC-8746-7957A48310B5}">
      <dsp:nvSpPr>
        <dsp:cNvPr id="0" name=""/>
        <dsp:cNvSpPr/>
      </dsp:nvSpPr>
      <dsp:spPr>
        <a:xfrm>
          <a:off x="-4069883" y="-624677"/>
          <a:ext cx="4849804" cy="4849804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A107-CA28-4715-B5B3-7FE39D8A6274}">
      <dsp:nvSpPr>
        <dsp:cNvPr id="0" name=""/>
        <dsp:cNvSpPr/>
      </dsp:nvSpPr>
      <dsp:spPr>
        <a:xfrm>
          <a:off x="408671" y="297429"/>
          <a:ext cx="4680087" cy="5538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</a:t>
          </a:r>
          <a:endParaRPr lang="en-US" sz="2200" b="1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671" y="297429"/>
        <a:ext cx="4680087" cy="553893"/>
      </dsp:txXfrm>
    </dsp:sp>
    <dsp:sp modelId="{CA757B50-15C4-4422-AA50-466F994F14F9}">
      <dsp:nvSpPr>
        <dsp:cNvPr id="0" name=""/>
        <dsp:cNvSpPr/>
      </dsp:nvSpPr>
      <dsp:spPr>
        <a:xfrm>
          <a:off x="62488" y="207565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761CD-F533-4513-BF9F-205E5602EC13}">
      <dsp:nvSpPr>
        <dsp:cNvPr id="0" name=""/>
        <dsp:cNvSpPr/>
      </dsp:nvSpPr>
      <dsp:spPr>
        <a:xfrm>
          <a:off x="726231" y="1128413"/>
          <a:ext cx="4362528" cy="55389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Product or customer</a:t>
          </a:r>
          <a:endParaRPr lang="en-US" sz="2200" b="1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231" y="1128413"/>
        <a:ext cx="4362528" cy="553893"/>
      </dsp:txXfrm>
    </dsp:sp>
    <dsp:sp modelId="{A2F6189B-06EE-47C5-A5E6-C37C192A29D1}">
      <dsp:nvSpPr>
        <dsp:cNvPr id="0" name=""/>
        <dsp:cNvSpPr/>
      </dsp:nvSpPr>
      <dsp:spPr>
        <a:xfrm>
          <a:off x="380048" y="1038549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EAC9A-111D-4EF3-8F57-A3ADF1F23D3A}">
      <dsp:nvSpPr>
        <dsp:cNvPr id="0" name=""/>
        <dsp:cNvSpPr/>
      </dsp:nvSpPr>
      <dsp:spPr>
        <a:xfrm>
          <a:off x="726231" y="1959397"/>
          <a:ext cx="4362528" cy="5538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Geographic</a:t>
          </a:r>
          <a:endParaRPr lang="en-US" sz="2200" b="1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6231" y="1959397"/>
        <a:ext cx="4362528" cy="553893"/>
      </dsp:txXfrm>
    </dsp:sp>
    <dsp:sp modelId="{787E42CE-D24F-41BD-9598-E180F643EAF2}">
      <dsp:nvSpPr>
        <dsp:cNvPr id="0" name=""/>
        <dsp:cNvSpPr/>
      </dsp:nvSpPr>
      <dsp:spPr>
        <a:xfrm>
          <a:off x="380048" y="1869533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0DA5-D138-4212-B9B6-3A0313FA49F0}">
      <dsp:nvSpPr>
        <dsp:cNvPr id="0" name=""/>
        <dsp:cNvSpPr/>
      </dsp:nvSpPr>
      <dsp:spPr>
        <a:xfrm>
          <a:off x="408671" y="2790381"/>
          <a:ext cx="4680087" cy="55389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5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Matrix</a:t>
          </a:r>
          <a:endParaRPr lang="en-US" sz="2200" b="1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671" y="2790381"/>
        <a:ext cx="4680087" cy="553893"/>
      </dsp:txXfrm>
    </dsp:sp>
    <dsp:sp modelId="{430D3CF1-9DCA-4449-9B66-1875D5684AD6}">
      <dsp:nvSpPr>
        <dsp:cNvPr id="0" name=""/>
        <dsp:cNvSpPr/>
      </dsp:nvSpPr>
      <dsp:spPr>
        <a:xfrm>
          <a:off x="62488" y="2700517"/>
          <a:ext cx="692366" cy="6923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A862-790A-4C04-989A-BF6A0AE45ACB}">
      <dsp:nvSpPr>
        <dsp:cNvPr id="0" name=""/>
        <dsp:cNvSpPr/>
      </dsp:nvSpPr>
      <dsp:spPr>
        <a:xfrm>
          <a:off x="2818954" y="0"/>
          <a:ext cx="4566710" cy="1107680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0160" rIns="10160" bIns="10160" numCol="1" spcCol="1270" anchor="ctr" anchorCtr="0">
          <a:noAutofit/>
        </a:bodyPr>
        <a:lstStyle/>
        <a:p>
          <a:pPr marL="228600" lvl="1" indent="-228600" algn="l" defTabSz="7112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chemeClr val="accent1">
                <a:lumMod val="40000"/>
                <a:lumOff val="60000"/>
              </a:scheme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Clarify performance standards.</a:t>
          </a:r>
        </a:p>
        <a:p>
          <a:pPr marL="228600" lvl="1" indent="-228600" algn="l" defTabSz="7112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chemeClr val="accent1">
                <a:lumMod val="40000"/>
                <a:lumOff val="60000"/>
              </a:scheme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Identify competency deficiencies.</a:t>
          </a:r>
        </a:p>
      </dsp:txBody>
      <dsp:txXfrm>
        <a:off x="2818954" y="138460"/>
        <a:ext cx="4151330" cy="830760"/>
      </dsp:txXfrm>
    </dsp:sp>
    <dsp:sp modelId="{09035F6E-E04F-4143-8D2A-B1C39977B27F}">
      <dsp:nvSpPr>
        <dsp:cNvPr id="0" name=""/>
        <dsp:cNvSpPr/>
      </dsp:nvSpPr>
      <dsp:spPr>
        <a:xfrm>
          <a:off x="225519" y="0"/>
          <a:ext cx="2593434" cy="11076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talent needs. </a:t>
          </a:r>
        </a:p>
      </dsp:txBody>
      <dsp:txXfrm>
        <a:off x="279591" y="54072"/>
        <a:ext cx="2485290" cy="999536"/>
      </dsp:txXfrm>
    </dsp:sp>
    <dsp:sp modelId="{A0906C43-20C9-4B79-A2C9-A3ABF2644C5E}">
      <dsp:nvSpPr>
        <dsp:cNvPr id="0" name=""/>
        <dsp:cNvSpPr/>
      </dsp:nvSpPr>
      <dsp:spPr>
        <a:xfrm>
          <a:off x="2818954" y="1218448"/>
          <a:ext cx="4566710" cy="1107680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0160" rIns="10160" bIns="10160" numCol="1" spcCol="1270" anchor="ctr" anchorCtr="0">
          <a:noAutofit/>
        </a:bodyPr>
        <a:lstStyle/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Coordinate selection processes.</a:t>
          </a:r>
        </a:p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Develop comprehensive workforce development initiatives.</a:t>
          </a:r>
        </a:p>
      </dsp:txBody>
      <dsp:txXfrm>
        <a:off x="2818954" y="1356908"/>
        <a:ext cx="4151330" cy="830760"/>
      </dsp:txXfrm>
    </dsp:sp>
    <dsp:sp modelId="{9096B734-94D6-49FE-ACB0-CE15C3DB7ADC}">
      <dsp:nvSpPr>
        <dsp:cNvPr id="0" name=""/>
        <dsp:cNvSpPr/>
      </dsp:nvSpPr>
      <dsp:spPr>
        <a:xfrm>
          <a:off x="225519" y="1218448"/>
          <a:ext cx="2593434" cy="11076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Develop existing staff.</a:t>
          </a:r>
        </a:p>
      </dsp:txBody>
      <dsp:txXfrm>
        <a:off x="279591" y="1272520"/>
        <a:ext cx="2485290" cy="999536"/>
      </dsp:txXfrm>
    </dsp:sp>
    <dsp:sp modelId="{B7597D28-A0EB-4F45-8D92-B5C455FF5E10}">
      <dsp:nvSpPr>
        <dsp:cNvPr id="0" name=""/>
        <dsp:cNvSpPr/>
      </dsp:nvSpPr>
      <dsp:spPr>
        <a:xfrm>
          <a:off x="2818954" y="2436897"/>
          <a:ext cx="4566710" cy="1107680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0160" rIns="10160" bIns="10160" numCol="1" spcCol="1270" anchor="ctr" anchorCtr="0">
          <a:noAutofit/>
        </a:bodyPr>
        <a:lstStyle/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Communicate expectations.</a:t>
          </a:r>
        </a:p>
        <a:p>
          <a:pPr marL="228600" lvl="1" indent="-228600" algn="l" defTabSz="622300" rtl="0" eaLnBrk="0" fontAlgn="base" hangingPunct="0">
            <a:lnSpc>
              <a:spcPct val="100000"/>
            </a:lnSpc>
            <a:spcBef>
              <a:spcPct val="0"/>
            </a:spcBef>
            <a:spcAft>
              <a:spcPts val="300"/>
            </a:spcAft>
            <a:buClr>
              <a:srgbClr val="0076BE">
                <a:lumMod val="40000"/>
                <a:lumOff val="60000"/>
              </a:srgbClr>
            </a:buClr>
            <a:buSzPct val="115000"/>
            <a:buFont typeface="Wingdings" panose="05000000000000000000" pitchFamily="2" charset="2"/>
            <a:buChar char="§"/>
          </a:pPr>
          <a:r>
            <a:rPr lang="en-US" sz="1600" kern="1200" dirty="0">
              <a:latin typeface="Arial" panose="020B0604020202020204" pitchFamily="34" charset="0"/>
              <a:ea typeface="ヒラギノ角ゴ Pro W3"/>
              <a:cs typeface="ヒラギノ角ゴ Pro W3"/>
            </a:rPr>
            <a:t>Develop coaching or mentoring programs and internal social networks.</a:t>
          </a:r>
        </a:p>
      </dsp:txBody>
      <dsp:txXfrm>
        <a:off x="2818954" y="2575357"/>
        <a:ext cx="4151330" cy="830760"/>
      </dsp:txXfrm>
    </dsp:sp>
    <dsp:sp modelId="{A487BBF9-2A31-4517-9C0B-61A3BB92921E}">
      <dsp:nvSpPr>
        <dsp:cNvPr id="0" name=""/>
        <dsp:cNvSpPr/>
      </dsp:nvSpPr>
      <dsp:spPr>
        <a:xfrm>
          <a:off x="225519" y="2436897"/>
          <a:ext cx="2593434" cy="11076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Build talent pool.</a:t>
          </a:r>
        </a:p>
      </dsp:txBody>
      <dsp:txXfrm>
        <a:off x="279591" y="2490969"/>
        <a:ext cx="2485290" cy="999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FFF08-6B47-4193-99EF-90452D83EB38}">
      <dsp:nvSpPr>
        <dsp:cNvPr id="0" name=""/>
        <dsp:cNvSpPr/>
      </dsp:nvSpPr>
      <dsp:spPr>
        <a:xfrm rot="5400000">
          <a:off x="256203" y="858135"/>
          <a:ext cx="759364" cy="8645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DC2C3-7A48-48A1-8872-644CE97B1BCE}">
      <dsp:nvSpPr>
        <dsp:cNvPr id="0" name=""/>
        <dsp:cNvSpPr/>
      </dsp:nvSpPr>
      <dsp:spPr>
        <a:xfrm>
          <a:off x="0" y="16363"/>
          <a:ext cx="2194561" cy="894784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Describe the current culture.</a:t>
          </a:r>
        </a:p>
      </dsp:txBody>
      <dsp:txXfrm>
        <a:off x="43688" y="60051"/>
        <a:ext cx="2107185" cy="807408"/>
      </dsp:txXfrm>
    </dsp:sp>
    <dsp:sp modelId="{F70DF785-8680-407B-ADD2-BEFA31D15422}">
      <dsp:nvSpPr>
        <dsp:cNvPr id="0" name=""/>
        <dsp:cNvSpPr/>
      </dsp:nvSpPr>
      <dsp:spPr>
        <a:xfrm>
          <a:off x="1955071" y="108233"/>
          <a:ext cx="929730" cy="72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6F677-CA39-4C85-84CE-CC44C4231D15}">
      <dsp:nvSpPr>
        <dsp:cNvPr id="0" name=""/>
        <dsp:cNvSpPr/>
      </dsp:nvSpPr>
      <dsp:spPr>
        <a:xfrm rot="5400000">
          <a:off x="1865319" y="1804491"/>
          <a:ext cx="759364" cy="8645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62A1E-F43D-4E1E-A302-7BB0DE6A7A9D}">
      <dsp:nvSpPr>
        <dsp:cNvPr id="0" name=""/>
        <dsp:cNvSpPr/>
      </dsp:nvSpPr>
      <dsp:spPr>
        <a:xfrm>
          <a:off x="1059747" y="956191"/>
          <a:ext cx="2194561" cy="894784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the aspirational culture.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3435" y="999879"/>
        <a:ext cx="2107185" cy="807408"/>
      </dsp:txXfrm>
    </dsp:sp>
    <dsp:sp modelId="{DE44AB26-0B3A-444C-BF1A-CAA3A6798483}">
      <dsp:nvSpPr>
        <dsp:cNvPr id="0" name=""/>
        <dsp:cNvSpPr/>
      </dsp:nvSpPr>
      <dsp:spPr>
        <a:xfrm>
          <a:off x="3234834" y="1113371"/>
          <a:ext cx="929730" cy="72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6B7EC-85FB-4908-A63E-2DF263D1370E}">
      <dsp:nvSpPr>
        <dsp:cNvPr id="0" name=""/>
        <dsp:cNvSpPr/>
      </dsp:nvSpPr>
      <dsp:spPr>
        <a:xfrm rot="5400000">
          <a:off x="3397026" y="2737779"/>
          <a:ext cx="759364" cy="8645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5231B-83BD-48EE-8132-566F930EAD54}">
      <dsp:nvSpPr>
        <dsp:cNvPr id="0" name=""/>
        <dsp:cNvSpPr/>
      </dsp:nvSpPr>
      <dsp:spPr>
        <a:xfrm>
          <a:off x="2653032" y="1882946"/>
          <a:ext cx="2194561" cy="894784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Identify gaps and conflicts.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6720" y="1926634"/>
        <a:ext cx="2107185" cy="807408"/>
      </dsp:txXfrm>
    </dsp:sp>
    <dsp:sp modelId="{5D86E3B0-095F-420C-BD3A-7C22B99330BF}">
      <dsp:nvSpPr>
        <dsp:cNvPr id="0" name=""/>
        <dsp:cNvSpPr/>
      </dsp:nvSpPr>
      <dsp:spPr>
        <a:xfrm>
          <a:off x="4514597" y="2118510"/>
          <a:ext cx="929730" cy="72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C3903-924D-4FC7-9F3E-C71BAA34ED73}">
      <dsp:nvSpPr>
        <dsp:cNvPr id="0" name=""/>
        <dsp:cNvSpPr/>
      </dsp:nvSpPr>
      <dsp:spPr>
        <a:xfrm>
          <a:off x="4200578" y="2786885"/>
          <a:ext cx="2194561" cy="894784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 change initiatives.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4266" y="2830573"/>
        <a:ext cx="2107185" cy="80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161B-CAF7-4F54-9436-510F2C0B173B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A250-E07A-4446-9CF7-208AB45FD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5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428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34" charset="0"/>
                <a:ea typeface="ヒラギノ角ゴ Pro W3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842" y="0"/>
            <a:ext cx="2982428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34" charset="0"/>
                <a:ea typeface="ヒラギノ角ゴ Pro W3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1" y="4417102"/>
            <a:ext cx="5504833" cy="41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286"/>
            <a:ext cx="2982428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34" charset="0"/>
                <a:ea typeface="ヒラギノ角ゴ Pro W3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842" y="8829286"/>
            <a:ext cx="2982428" cy="4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D02475EB-B421-458F-B61A-CF8B091AB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281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8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8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8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8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08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success rate for organizational effectiveness development is low, with estimates ranging from 30% to 50% of major change initiatives succeeding, though some sources claim a failure rate of 60% to 70%. Factors contributing to failure include poor communication, lack of leadership support, and an inability to align conflicting goals. While the widely cited "70% failure rate" for organizational change initiatives may lack consistent empirical evidence, numerous studies show that failure is more common than success. CHASING KPIs, not Behavior changes.</a:t>
            </a:r>
          </a:p>
          <a:p>
            <a:endParaRPr lang="en-US" altLang="en-US" dirty="0"/>
          </a:p>
          <a:p>
            <a:r>
              <a:rPr lang="en-US" altLang="en-US" dirty="0"/>
              <a:t>Most research (including McKinsey &amp; Company and Boston Consulting Group) shows:~20–30% of OE / transformation efforts fully succeed~70–80% fall short or fail outright. A commonly cited stat: only ~12% of culture transformation initiatives succeed long-term (which aligns with what you referenced).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B08F48-CC4D-48B2-825B-15810C39CFB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12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408" indent="-29640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Skill diversity – diversify your team</a:t>
            </a:r>
          </a:p>
          <a:p>
            <a:pPr marL="296408" indent="-29640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Authority dispersion – collaborative decision-making vs authoritative</a:t>
            </a:r>
          </a:p>
          <a:p>
            <a:pPr marL="296408" indent="-29640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Permanence – longevity of the team, project based or functional?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475EB-B421-458F-B61A-CF8B091AB2C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76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408" indent="-29640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Task roles – get it done</a:t>
            </a:r>
          </a:p>
          <a:p>
            <a:pPr marL="296408" indent="-29640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Social roles – mother hen</a:t>
            </a:r>
          </a:p>
          <a:p>
            <a:pPr marL="296408" indent="-29640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Dysfunctional roles – actively disengaged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475EB-B421-458F-B61A-CF8B091AB2C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6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Structure—the way the organization separates and connects its pieces.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Systems—the policies that guide behavior and work, the processes that define how tasks will be performed, and the technology or tools used to support that 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Culture—the set of beliefs, attitudes, values, and behaviors shared by members of the organization and passed on to new members.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Values—principles that the organization and its leaders have explicitly selected as a guide for decisions and 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Leadership—the model of behavior that leaders set for the rest of the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475EB-B421-458F-B61A-CF8B091AB2C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897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McKinsey </a:t>
            </a:r>
            <a:r>
              <a:rPr lang="en-US" dirty="0"/>
              <a:t>-</a:t>
            </a:r>
          </a:p>
          <a:p>
            <a:r>
              <a:rPr lang="en-US" u="sng" dirty="0"/>
              <a:t>Hard S :</a:t>
            </a:r>
          </a:p>
          <a:p>
            <a:r>
              <a:rPr lang="en-US" dirty="0"/>
              <a:t>Structure, strategy, systems</a:t>
            </a:r>
          </a:p>
          <a:p>
            <a:r>
              <a:rPr lang="en-US" u="sng" dirty="0"/>
              <a:t>Soft S : </a:t>
            </a:r>
          </a:p>
          <a:p>
            <a:r>
              <a:rPr lang="en-US" dirty="0"/>
              <a:t>Skills, staff,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B7C19-4E60-417A-8C02-A684791B4F7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48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B7C19-4E60-417A-8C02-A684791B4F7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76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specialization – Work cells, units</a:t>
            </a:r>
          </a:p>
          <a:p>
            <a:r>
              <a:rPr lang="en-US" dirty="0"/>
              <a:t>Decision making – job enrichment, centralized v. decentralized</a:t>
            </a:r>
          </a:p>
          <a:p>
            <a:r>
              <a:rPr lang="en-US" dirty="0"/>
              <a:t>Layers of hierarchy – span of control, # of direct reports, Span of control, chain of command</a:t>
            </a:r>
          </a:p>
          <a:p>
            <a:r>
              <a:rPr lang="en-US" dirty="0"/>
              <a:t>Formalization – SOPs, processes,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475EB-B421-458F-B61A-CF8B091AB2C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9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</a:t>
            </a:r>
            <a:r>
              <a:rPr lang="en-US" b="1" dirty="0">
                <a:effectLst/>
              </a:rPr>
              <a:t>responsible</a:t>
            </a:r>
            <a:r>
              <a:rPr lang="en-US" dirty="0">
                <a:effectLst/>
              </a:rPr>
              <a:t> member will perform the activity</a:t>
            </a:r>
          </a:p>
          <a:p>
            <a:r>
              <a:rPr lang="en-US" b="1" dirty="0">
                <a:effectLst/>
              </a:rPr>
              <a:t>accountable</a:t>
            </a:r>
            <a:r>
              <a:rPr lang="en-US" dirty="0">
                <a:effectLst/>
              </a:rPr>
              <a:t> member is in charge of the activity</a:t>
            </a:r>
          </a:p>
          <a:p>
            <a:r>
              <a:rPr lang="en-US" b="1" dirty="0">
                <a:effectLst/>
              </a:rPr>
              <a:t>consulted</a:t>
            </a:r>
            <a:r>
              <a:rPr lang="en-US" dirty="0">
                <a:effectLst/>
              </a:rPr>
              <a:t> member provides advice </a:t>
            </a:r>
          </a:p>
          <a:p>
            <a:r>
              <a:rPr lang="en-US" b="1" dirty="0">
                <a:effectLst/>
              </a:rPr>
              <a:t>informed</a:t>
            </a:r>
            <a:r>
              <a:rPr lang="en-US" dirty="0">
                <a:effectLst/>
              </a:rPr>
              <a:t> receive communication about activities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475EB-B421-458F-B61A-CF8B091AB2C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32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Workforce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475EB-B421-458F-B61A-CF8B091AB2C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6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11963-4A71-4BE7-B91D-E1B4FBC389B5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4850"/>
            <a:ext cx="6173788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38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11963-4A71-4BE7-B91D-E1B4FBC389B5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4850"/>
            <a:ext cx="6173788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Forming.</a:t>
            </a:r>
            <a:r>
              <a:rPr lang="en-US" dirty="0">
                <a:effectLst/>
              </a:rPr>
              <a:t> Members are polite, but there is little sense of trust, shared experience, or common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Storming.</a:t>
            </a:r>
            <a:r>
              <a:rPr lang="en-US" dirty="0">
                <a:effectLst/>
              </a:rPr>
              <a:t> Individuals move past politeness, and there may be higher levels of discord as perspectives, styles, and agendas clash. This may be painful, but valuable communication is occurring.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Norming.</a:t>
            </a:r>
            <a:r>
              <a:rPr lang="en-US" dirty="0">
                <a:effectLst/>
              </a:rPr>
              <a:t> build trust and establish relationships.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create rules that guide behavior.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establish a group identity and to identify “outsiders.” This can sometimes take a negative form; “group think” can impel members to adopt the same positions and reject outside views. This can dampen innovation and creative problem-solving.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Performing.</a:t>
            </a:r>
            <a:r>
              <a:rPr lang="en-US" dirty="0">
                <a:effectLst/>
              </a:rPr>
              <a:t> The group becomes fully productive, collaborative, and mutually supportive.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40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geometrical pattern&#10;&#10;AI-generated content may be incorrect.">
            <a:extLst>
              <a:ext uri="{FF2B5EF4-FFF2-40B4-BE49-F238E27FC236}">
                <a16:creationId xmlns:a16="http://schemas.microsoft.com/office/drawing/2014/main" id="{28C23CC3-C6E4-D56A-CCA2-414FDF276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10C3D7-C62A-B816-7623-E7625B652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028" y="2137804"/>
            <a:ext cx="5335051" cy="2049517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3600" b="1" i="0" cap="all" spc="56">
                <a:solidFill>
                  <a:srgbClr val="1B3B68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Module or Section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3267B-460F-124E-6355-F6B0B1931F21}"/>
              </a:ext>
            </a:extLst>
          </p:cNvPr>
          <p:cNvSpPr txBox="1"/>
          <p:nvPr userDrawn="1"/>
        </p:nvSpPr>
        <p:spPr>
          <a:xfrm>
            <a:off x="536028" y="4281487"/>
            <a:ext cx="4963342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</a:rPr>
              <a:t>Any student use of these slides is subject to the same License Agreement that governs the student’s use of the SHRM Certification Prep System materials.</a:t>
            </a:r>
            <a:endParaRPr lang="en-US" sz="11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Proxima Nova Rg"/>
              <a:cs typeface="Arial" panose="020B0604020202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7058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orient="horz" pos="3012" userDrawn="1">
          <p15:clr>
            <a:srgbClr val="FBAE40"/>
          </p15:clr>
        </p15:guide>
        <p15:guide id="5" pos="54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2-w/o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47" y="2001377"/>
            <a:ext cx="3980039" cy="28348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tabLst/>
              <a:defRPr sz="20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1F1D4-1EA3-2137-D188-E7093C026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447" y="1365250"/>
            <a:ext cx="3980038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655CAA-1D6C-A587-E229-AC0F87DA1C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21632" y="2001377"/>
            <a:ext cx="3980039" cy="28348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/>
              <a:buChar char="▪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6243D0-94EC-309F-DD44-3C3456742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5864" y="1365250"/>
            <a:ext cx="3980038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2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A6D2BF3-EC16-A119-5E6F-93655A5A2E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umn w/sub-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330" y="1442003"/>
            <a:ext cx="3980039" cy="5198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632" y="1442003"/>
            <a:ext cx="3980037" cy="5198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E25359-9924-48C6-E564-6F57ABFAA6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330" y="1941321"/>
            <a:ext cx="3980039" cy="2894951"/>
          </a:xfrm>
          <a:prstGeom prst="rect">
            <a:avLst/>
          </a:prstGeom>
        </p:spPr>
        <p:txBody>
          <a:bodyPr lIns="91440">
            <a:noAutofit/>
          </a:bodyPr>
          <a:lstStyle>
            <a:lvl1pPr marL="342900" indent="-3429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/>
              <a:buChar char="▪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25FAFB-ECD6-CE19-FD79-CB23F5F7476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21632" y="1941321"/>
            <a:ext cx="3980039" cy="2894951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/>
              <a:buChar char="▪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C73B35-1AE5-EB19-1A74-E9A94110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C3F94875-9E19-7EBA-9A4D-B8ABDC4C1C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5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1" y="1365250"/>
            <a:ext cx="2627873" cy="3472758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8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D6B14C-9126-7A2A-36A6-7B4AA407EFF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58063" y="1365250"/>
            <a:ext cx="2627873" cy="3472757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8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9839A6-47F9-CCA5-0F5D-DB35FA655AD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85486" y="1365250"/>
            <a:ext cx="2627873" cy="3472757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8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132E59-8999-EBE0-5AA9-F6C35E36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DE79396-C105-9D45-7B98-D928954F99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01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1" y="1956212"/>
            <a:ext cx="2627873" cy="2713759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8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1F1D4-1EA3-2137-D188-E7093C026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332" y="1365250"/>
            <a:ext cx="2627872" cy="576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8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D6B14C-9126-7A2A-36A6-7B4AA407EFF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58063" y="1956212"/>
            <a:ext cx="2627873" cy="2713759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sz="18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8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3E33BA-658B-86DF-06DD-C7CD0107EA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64" y="1365250"/>
            <a:ext cx="2627872" cy="576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8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9839A6-47F9-CCA5-0F5D-DB35FA655AD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85486" y="1956212"/>
            <a:ext cx="2627873" cy="2713759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8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D0425AC-5761-2A26-907D-5BF39E513B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5487" y="1365250"/>
            <a:ext cx="2627872" cy="576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8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020218-CD78-50CA-AD3C-244D7CBF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AE920EB6-702E-0456-8BE2-9DCC95164E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66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-w/o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3" y="1685259"/>
            <a:ext cx="4023360" cy="1325027"/>
          </a:xfrm>
          <a:prstGeom prst="rect">
            <a:avLst/>
          </a:prstGeom>
        </p:spPr>
        <p:txBody>
          <a:bodyPr lIns="0">
            <a:noAutofit/>
          </a:bodyPr>
          <a:lstStyle>
            <a:lvl1pPr marL="285750" indent="-28575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66BA86-1160-3DEB-45A7-88A23FA522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9236" y="1685259"/>
            <a:ext cx="4023360" cy="1325028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B7B3766-E907-7A35-3408-FFBBE67C152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2330" y="3476844"/>
            <a:ext cx="4023360" cy="1314233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696137D-94B8-D12E-4D1E-63268DB7F1D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48570" y="3476846"/>
            <a:ext cx="4023360" cy="1314232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9866372-E5C9-884D-523F-D6D630053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332" y="1350360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E7FEA-69EC-5F9C-7EFB-4D57A995B8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7509" y="1350360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9614DA-4502-3BD7-0543-D0720E0FD5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332" y="3141946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194936-0AF4-D1D0-8022-E89822CB92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7509" y="3141946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124AA15-DAF4-B14B-7E75-D79803F5ED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5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3" y="1685259"/>
            <a:ext cx="4023360" cy="1325027"/>
          </a:xfrm>
          <a:prstGeom prst="rect">
            <a:avLst/>
          </a:prstGeom>
        </p:spPr>
        <p:txBody>
          <a:bodyPr lIns="0">
            <a:noAutofit/>
          </a:bodyPr>
          <a:lstStyle>
            <a:lvl1pPr marL="285750" indent="-28575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66BA86-1160-3DEB-45A7-88A23FA522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9236" y="1685259"/>
            <a:ext cx="4023360" cy="1325028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B7B3766-E907-7A35-3408-FFBBE67C152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2330" y="3476844"/>
            <a:ext cx="4023360" cy="1314233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696137D-94B8-D12E-4D1E-63268DB7F1D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48570" y="3476846"/>
            <a:ext cx="4023360" cy="1314232"/>
          </a:xfrm>
          <a:prstGeom prst="rect">
            <a:avLst/>
          </a:prstGeom>
        </p:spPr>
        <p:txBody>
          <a:bodyPr lIns="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9866372-E5C9-884D-523F-D6D630053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332" y="1350360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E7FEA-69EC-5F9C-7EFB-4D57A995B8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7509" y="1350360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9614DA-4502-3BD7-0543-D0720E0FD5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332" y="3141946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194936-0AF4-D1D0-8022-E89822CB92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7509" y="3141946"/>
            <a:ext cx="4023357" cy="320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50D2E-30DB-6BA6-CE41-2C215E9E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124AA15-DAF4-B14B-7E75-D79803F5ED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3" y="1956212"/>
            <a:ext cx="1965960" cy="27055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1F1D4-1EA3-2137-D188-E7093C026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333" y="1365250"/>
            <a:ext cx="1965960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66BA86-1160-3DEB-45A7-88A23FA522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537012" y="1956212"/>
            <a:ext cx="1965960" cy="27055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265D93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B1A098B-9A58-D321-4014-E06077B9CA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124" y="1365250"/>
            <a:ext cx="1965960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B7B3766-E907-7A35-3408-FFBBE67C152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31691" y="1956212"/>
            <a:ext cx="1965960" cy="27055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265D93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937CF920-C5D7-FDAB-3D4C-F32CF72FA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7915" y="1365250"/>
            <a:ext cx="1965960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696137D-94B8-D12E-4D1E-63268DB7F1D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35707" y="1956212"/>
            <a:ext cx="1965960" cy="27055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16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989F97C-690F-7234-733A-E92ACBF86C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5707" y="1365250"/>
            <a:ext cx="1965960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1600" b="1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1E8CEE-23A4-1EB1-5D93-82E2287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7CC7C0E-1928-5E91-567B-64342D003D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73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" y="1350361"/>
            <a:ext cx="2511457" cy="348764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39475-F067-6668-63AE-054E7478D6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31127" y="1350361"/>
            <a:ext cx="5533965" cy="348764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265D93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D0A0EE-D1A5-4FC8-7E5C-88D0D85B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4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EA528A0-57F5-6E2F-5B95-E427FB2C8BA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78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1" y="1350361"/>
            <a:ext cx="5532120" cy="3487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None/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39475-F067-6668-63AE-054E7478D6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7330" y="1350361"/>
            <a:ext cx="2514600" cy="348764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5D33B1-DBD4-C9FE-B459-3F347521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A3612C33-CC68-2A6F-B274-BEBDC0B233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976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lg graphic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30" y="709189"/>
            <a:ext cx="2511457" cy="131773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" y="1981200"/>
            <a:ext cx="2511457" cy="285680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sz="20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39475-F067-6668-63AE-054E7478D6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31127" y="1065653"/>
            <a:ext cx="5533965" cy="377235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265D93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CFDB1E7-4838-F489-6720-F97860BC45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" y="1350360"/>
            <a:ext cx="8222760" cy="347102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2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marL="228600" lvl="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A46993FE-F783-01FB-2E4D-1B0EA300E0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97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70" y="1345811"/>
            <a:ext cx="8222760" cy="1286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4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200" i="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39475-F067-6668-63AE-054E7478D6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332" y="2748596"/>
            <a:ext cx="8222760" cy="2089411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sz="24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2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09B72E-65F8-E125-3870-DDBB310F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FE4A90D-8AB4-DF8D-CA56-D9F61E5EA6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3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 under-w/o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70" y="1345811"/>
            <a:ext cx="8222760" cy="1286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>
            <a:normAutofit/>
          </a:bodyPr>
          <a:lstStyle>
            <a:lvl1pPr marL="2286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200" i="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39475-F067-6668-63AE-054E7478D6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332" y="2748597"/>
            <a:ext cx="8222760" cy="1983424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2286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sz="22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2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FE4A90D-8AB4-DF8D-CA56-D9F61E5EA6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93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" y="1350361"/>
            <a:ext cx="8222760" cy="1286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>
            <a:normAutofit/>
          </a:bodyPr>
          <a:lstStyle>
            <a:lvl1pPr>
              <a:defRPr lang="en-US" sz="2400" i="0" baseline="0" dirty="0"/>
            </a:lvl1pPr>
            <a:lvl2pPr>
              <a:defRPr lang="en-US" sz="2200" i="0" dirty="0"/>
            </a:lvl2pPr>
            <a:lvl3pPr>
              <a:defRPr lang="en-US" sz="1800" i="0" dirty="0"/>
            </a:lvl3pPr>
          </a:lstStyle>
          <a:p>
            <a:pPr lvl="0"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lvl="1"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/>
              <a:t>Second level</a:t>
            </a:r>
          </a:p>
          <a:p>
            <a:pPr lvl="2"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39475-F067-6668-63AE-054E7478D6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331" y="2748596"/>
            <a:ext cx="4023360" cy="2089411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sz="20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600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FA51BA-9B15-D021-7975-A7ADAF7864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8570" y="2748596"/>
            <a:ext cx="4023360" cy="2089411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755B0A-62DC-B7E5-478B-DC5A92BF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D905DE3-BFC7-CEA2-5BB9-FCDFA1AC91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312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_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1908312"/>
            <a:ext cx="8068744" cy="2727297"/>
          </a:xfrm>
          <a:prstGeom prst="rect">
            <a:avLst/>
          </a:prstGeom>
        </p:spPr>
        <p:txBody>
          <a:bodyPr>
            <a:normAutofit/>
          </a:bodyPr>
          <a:lstStyle>
            <a:lvl1pPr marL="458093" indent="-457200">
              <a:lnSpc>
                <a:spcPct val="100000"/>
              </a:lnSpc>
              <a:spcAft>
                <a:spcPts val="338"/>
              </a:spcAft>
              <a:buFont typeface="+mj-lt"/>
              <a:buAutoNum type="alphaUcPeriod"/>
              <a:tabLst/>
              <a:defRPr sz="2000" baseline="0">
                <a:solidFill>
                  <a:schemeClr val="accent6">
                    <a:lumMod val="10000"/>
                  </a:schemeClr>
                </a:solidFill>
              </a:defRPr>
            </a:lvl1pPr>
            <a:lvl2pPr marL="325926" indent="-27432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buFont typeface="+mj-lt"/>
              <a:buAutoNum type="alphaUcPeriod"/>
              <a:defRPr sz="2000" baseline="0">
                <a:solidFill>
                  <a:schemeClr val="accent6">
                    <a:lumMod val="10000"/>
                  </a:schemeClr>
                </a:solidFill>
              </a:defRPr>
            </a:lvl2pPr>
            <a:lvl3pPr marL="481298" indent="-192876">
              <a:spcAft>
                <a:spcPts val="338"/>
              </a:spcAft>
              <a:buFont typeface="+mj-lt"/>
              <a:buAutoNum type="alphaLcParenR"/>
              <a:defRPr sz="1013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D4F2C6-AC4B-6E56-398E-86D65C98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714233"/>
            <a:ext cx="7169228" cy="11940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21C12936-0281-70C6-47D4-5879BA951C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Knowledge Item #1</a:t>
            </a:r>
          </a:p>
        </p:txBody>
      </p:sp>
    </p:spTree>
    <p:extLst>
      <p:ext uri="{BB962C8B-B14F-4D97-AF65-F5344CB8AC3E}">
        <p14:creationId xmlns:p14="http://schemas.microsoft.com/office/powerpoint/2010/main" val="1823942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SHRM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A338-4E0D-415B-A76D-902D72CB77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" y="1350360"/>
            <a:ext cx="8222760" cy="347102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2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marL="228600" lvl="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2BDE91D-CA8A-4D10-7B6F-2C0DD654E2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73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CA9CDA3-1B88-FFF8-BFE9-06F49558D6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63F6A-644A-940A-0D41-CD1521C7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65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" y="772667"/>
            <a:ext cx="8222760" cy="40597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sz="24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4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200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A71E4BE-05B9-1D2E-BBE2-E3869E49A5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51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16E4A88-4182-B752-F3DE-C7FAEF19C1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1" y="1350359"/>
            <a:ext cx="3980039" cy="3482105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2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marL="228600" lvl="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704370-7DA0-57B8-E0D7-1ED30C042E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348" y="1350359"/>
            <a:ext cx="3980039" cy="3482105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228600" lvl="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9DA712-68B8-EAE6-6301-14489EE4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0" y="71423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776522A-B782-A349-37F3-E6C6D60580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76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-no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1" y="1350359"/>
            <a:ext cx="3980039" cy="3482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2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marL="228600" lvl="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704370-7DA0-57B8-E0D7-1ED30C042E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348" y="1350359"/>
            <a:ext cx="3980039" cy="3482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  <a:tabLst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lvl="1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1BAB497-8267-78E6-588B-4C5F4022B0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64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47" y="2001377"/>
            <a:ext cx="3980039" cy="28348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tabLst/>
              <a:defRPr sz="2000" baseline="0"/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1800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1F1D4-1EA3-2137-D188-E7093C026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447" y="1365250"/>
            <a:ext cx="3980038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655CAA-1D6C-A587-E229-AC0F87DA1C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21632" y="2001377"/>
            <a:ext cx="3980039" cy="2834895"/>
          </a:xfrm>
          <a:prstGeom prst="rect">
            <a:avLst/>
          </a:prstGeom>
        </p:spPr>
        <p:txBody>
          <a:bodyPr lIns="91440">
            <a:noAutofit/>
          </a:bodyPr>
          <a:lstStyle>
            <a:lvl1pPr marL="1828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tabLst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lnSpc>
                <a:spcPct val="100000"/>
              </a:lnSpc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defRPr sz="2000"/>
            </a:lvl2pPr>
            <a:lvl3pPr marL="640080" indent="-182880">
              <a:lnSpc>
                <a:spcPct val="100000"/>
              </a:lnSpc>
              <a:spcAft>
                <a:spcPts val="338"/>
              </a:spcAft>
              <a:buClr>
                <a:srgbClr val="00668D"/>
              </a:buCl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591"/>
            </a:lvl4pPr>
            <a:lvl5pPr>
              <a:defRPr sz="591"/>
            </a:lvl5pPr>
          </a:lstStyle>
          <a:p>
            <a:pPr marL="182880" lvl="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/>
              <a:buChar char="▪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640080" lvl="2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▪"/>
              <a:tabLst/>
            </a:pPr>
            <a:r>
              <a:rPr lang="en-US" dirty="0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6243D0-94EC-309F-DD44-3C3456742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5864" y="1365250"/>
            <a:ext cx="3980038" cy="576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0" rIns="91440" anchor="ctr" anchorCtr="0">
            <a:noAutofit/>
          </a:bodyPr>
          <a:lstStyle>
            <a:lvl1pPr marL="892" indent="0" algn="ctr">
              <a:lnSpc>
                <a:spcPct val="90000"/>
              </a:lnSpc>
              <a:buFontTx/>
              <a:buNone/>
              <a:defRPr sz="2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48F160-11AF-B6DE-0E17-5A214B01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7" y="729123"/>
            <a:ext cx="7323246" cy="63612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A6D2BF3-EC16-A119-5E6F-93655A5A2E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9851" y="21495"/>
            <a:ext cx="6471108" cy="575170"/>
          </a:xfrm>
          <a:prstGeom prst="rect">
            <a:avLst/>
          </a:prstGeom>
        </p:spPr>
        <p:txBody>
          <a:bodyPr tIns="91440" rIns="182880" anchor="ctr" anchorCtr="0">
            <a:noAutofit/>
          </a:bodyPr>
          <a:lstStyle>
            <a:lvl1pPr marL="0" indent="0" algn="r">
              <a:buNone/>
              <a:defRPr lang="en-US" sz="2400" b="1" cap="none" baseline="0" dirty="0">
                <a:solidFill>
                  <a:schemeClr val="tx2"/>
                </a:solidFill>
              </a:defRPr>
            </a:lvl1pPr>
          </a:lstStyle>
          <a:p>
            <a:pPr marL="343793" lvl="0" indent="-342900" algn="r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9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ue border&#10;&#10;AI-generated content may be incorrect.">
            <a:extLst>
              <a:ext uri="{FF2B5EF4-FFF2-40B4-BE49-F238E27FC236}">
                <a16:creationId xmlns:a16="http://schemas.microsoft.com/office/drawing/2014/main" id="{57CDC835-4930-C4F3-F1C3-8608FE284FD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709E36-D811-E884-13A8-B0C45AC2D8D6}"/>
              </a:ext>
            </a:extLst>
          </p:cNvPr>
          <p:cNvSpPr txBox="1"/>
          <p:nvPr userDrawn="1"/>
        </p:nvSpPr>
        <p:spPr>
          <a:xfrm>
            <a:off x="3343885" y="4912667"/>
            <a:ext cx="558051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7A6E7-B200-4F41-B4DE-C28F59D4B847}" type="slidenum">
              <a:rPr lang="en-US" sz="1200" b="1" smtClean="0">
                <a:solidFill>
                  <a:schemeClr val="bg1"/>
                </a:solidFill>
                <a:latin typeface="+mj-lt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2D7E2-B012-0812-1008-EBB0DDA0B9D7}"/>
              </a:ext>
            </a:extLst>
          </p:cNvPr>
          <p:cNvSpPr txBox="1"/>
          <p:nvPr userDrawn="1"/>
        </p:nvSpPr>
        <p:spPr>
          <a:xfrm>
            <a:off x="92320" y="4866501"/>
            <a:ext cx="260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© SHRM 2026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3" r:id="rId1"/>
    <p:sldLayoutId id="2147487181" r:id="rId2"/>
    <p:sldLayoutId id="2147487882" r:id="rId3"/>
    <p:sldLayoutId id="2147487871" r:id="rId4"/>
    <p:sldLayoutId id="2147487863" r:id="rId5"/>
    <p:sldLayoutId id="2147487870" r:id="rId6"/>
    <p:sldLayoutId id="2147487854" r:id="rId7"/>
    <p:sldLayoutId id="2147487880" r:id="rId8"/>
    <p:sldLayoutId id="2147487857" r:id="rId9"/>
    <p:sldLayoutId id="2147487893" r:id="rId10"/>
    <p:sldLayoutId id="2147487873" r:id="rId11"/>
    <p:sldLayoutId id="2147487858" r:id="rId12"/>
    <p:sldLayoutId id="2147487864" r:id="rId13"/>
    <p:sldLayoutId id="2147487861" r:id="rId14"/>
    <p:sldLayoutId id="2147487883" r:id="rId15"/>
    <p:sldLayoutId id="2147487865" r:id="rId16"/>
    <p:sldLayoutId id="2147487862" r:id="rId17"/>
    <p:sldLayoutId id="2147487868" r:id="rId18"/>
    <p:sldLayoutId id="2147487867" r:id="rId19"/>
    <p:sldLayoutId id="2147487874" r:id="rId20"/>
    <p:sldLayoutId id="2147487888" r:id="rId21"/>
    <p:sldLayoutId id="2147487866" r:id="rId22"/>
    <p:sldLayoutId id="2147487182" r:id="rId23"/>
    <p:sldLayoutId id="2147487894" r:id="rId24"/>
  </p:sldLayoutIdLst>
  <p:txStyles>
    <p:titleStyle>
      <a:lvl1pPr algn="l" defTabSz="257168" rtl="0" eaLnBrk="1" latinLnBrk="0" hangingPunct="1">
        <a:spcBef>
          <a:spcPct val="0"/>
        </a:spcBef>
        <a:buNone/>
        <a:defRPr sz="2800" kern="1200" baseline="0">
          <a:solidFill>
            <a:srgbClr val="265D9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257168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265D93"/>
        </a:buClr>
        <a:buFont typeface="Arial"/>
        <a:buChar char="▪"/>
        <a:tabLst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57168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265D93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257168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265D93"/>
        </a:buClr>
        <a:buFont typeface="Arial"/>
        <a:buChar char="▪"/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78639" indent="-98225" algn="l" defTabSz="257168" rtl="0" eaLnBrk="1" latinLnBrk="0" hangingPunct="1">
        <a:spcBef>
          <a:spcPct val="20000"/>
        </a:spcBef>
        <a:buFont typeface="Arial"/>
        <a:buChar char="–"/>
        <a:defRPr sz="591" kern="1200">
          <a:solidFill>
            <a:schemeClr val="tx1"/>
          </a:solidFill>
          <a:latin typeface="+mn-lt"/>
          <a:ea typeface="+mn-ea"/>
          <a:cs typeface="+mn-cs"/>
        </a:defRPr>
      </a:lvl4pPr>
      <a:lvl5pPr marL="871517" indent="-93760" algn="l" defTabSz="257168" rtl="0" eaLnBrk="1" latinLnBrk="0" hangingPunct="1">
        <a:spcBef>
          <a:spcPct val="20000"/>
        </a:spcBef>
        <a:buFont typeface="Arial"/>
        <a:buChar char="»"/>
        <a:defRPr sz="591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028" y="2137804"/>
            <a:ext cx="5335051" cy="2049517"/>
          </a:xfrm>
        </p:spPr>
        <p:txBody>
          <a:bodyPr>
            <a:normAutofit/>
          </a:bodyPr>
          <a:lstStyle/>
          <a:p>
            <a:r>
              <a:rPr lang="en-US" altLang="en-US" dirty="0"/>
              <a:t>Organizational </a:t>
            </a:r>
            <a:br>
              <a:rPr lang="en-US" altLang="en-US" dirty="0"/>
            </a:br>
            <a:r>
              <a:rPr lang="en-US" altLang="en-US" dirty="0"/>
              <a:t>Effectiveness &amp; Development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3AD6001-6B43-357C-F390-00A2E5CC2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46035"/>
              </p:ext>
            </p:extLst>
          </p:nvPr>
        </p:nvGraphicFramePr>
        <p:xfrm>
          <a:off x="98425" y="98425"/>
          <a:ext cx="4572000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2042" imgH="2572643" progId="PowerPoint.Show.12">
                  <p:embed/>
                </p:oleObj>
              </mc:Choice>
              <mc:Fallback>
                <p:oleObj name="Presentation" r:id="rId3" imgW="4572042" imgH="2572643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3AD6001-6B43-357C-F390-00A2E5CC2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572000" cy="257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14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D07D3-9D22-0BCF-77A4-DAB4BE6454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Organizational Structures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6283538"/>
              </p:ext>
            </p:extLst>
          </p:nvPr>
        </p:nvGraphicFramePr>
        <p:xfrm>
          <a:off x="2003687" y="939322"/>
          <a:ext cx="5136625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0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DBF9C-C89B-A678-305C-052C3A4120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EDF27-1A19-3CC4-C0D6-333DF3E56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5" y="1213887"/>
            <a:ext cx="8644169" cy="2116454"/>
          </a:xfrm>
          <a:prstGeom prst="rect">
            <a:avLst/>
          </a:prstGeom>
        </p:spPr>
      </p:pic>
      <p:pic>
        <p:nvPicPr>
          <p:cNvPr id="2050" name="Picture 2" descr="positive red arrow presentation">
            <a:extLst>
              <a:ext uri="{FF2B5EF4-FFF2-40B4-BE49-F238E27FC236}">
                <a16:creationId xmlns:a16="http://schemas.microsoft.com/office/drawing/2014/main" id="{B73FB4F6-879D-CF13-BB4B-7244040D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70" y="3179194"/>
            <a:ext cx="1751096" cy="17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1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DBF9C-C89B-A678-305C-052C3A4120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766A6-7426-2016-D135-1E52259B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673351"/>
            <a:ext cx="8373977" cy="4090990"/>
          </a:xfrm>
          <a:prstGeom prst="rect">
            <a:avLst/>
          </a:prstGeom>
        </p:spPr>
      </p:pic>
      <p:pic>
        <p:nvPicPr>
          <p:cNvPr id="3074" name="Picture 2" descr="scratching head">
            <a:extLst>
              <a:ext uri="{FF2B5EF4-FFF2-40B4-BE49-F238E27FC236}">
                <a16:creationId xmlns:a16="http://schemas.microsoft.com/office/drawing/2014/main" id="{E3AEA827-F8BA-CC9D-0188-D2FA1E45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81" y="3061096"/>
            <a:ext cx="2060909" cy="20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5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DBF9C-C89B-A678-305C-052C3A4120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Geographic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24094-DB44-617E-E7A0-9583E8B7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9" y="752650"/>
            <a:ext cx="8617541" cy="3638200"/>
          </a:xfrm>
          <a:prstGeom prst="rect">
            <a:avLst/>
          </a:prstGeom>
        </p:spPr>
      </p:pic>
      <p:pic>
        <p:nvPicPr>
          <p:cNvPr id="4098" name="Picture 2" descr="shrugging">
            <a:extLst>
              <a:ext uri="{FF2B5EF4-FFF2-40B4-BE49-F238E27FC236}">
                <a16:creationId xmlns:a16="http://schemas.microsoft.com/office/drawing/2014/main" id="{43A41292-87A9-43A9-C1A3-46BA1858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1" y="3053275"/>
            <a:ext cx="2068730" cy="20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3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DBF9C-C89B-A678-305C-052C3A4120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6920C-DFBA-2E5E-9166-82CD1459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1" y="1011338"/>
            <a:ext cx="8181474" cy="3427219"/>
          </a:xfrm>
          <a:prstGeom prst="rect">
            <a:avLst/>
          </a:prstGeom>
        </p:spPr>
      </p:pic>
      <p:pic>
        <p:nvPicPr>
          <p:cNvPr id="1026" name="Picture 2" descr="fire sunglasses">
            <a:extLst>
              <a:ext uri="{FF2B5EF4-FFF2-40B4-BE49-F238E27FC236}">
                <a16:creationId xmlns:a16="http://schemas.microsoft.com/office/drawing/2014/main" id="{7E33E222-CDE6-ABEA-01C5-08657802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631" y="596665"/>
            <a:ext cx="1838426" cy="18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8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C81155-E339-20D6-3741-E01247BDE9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Assigning Roles in New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87" y="1216307"/>
            <a:ext cx="6768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/>
              <a:t>The RACI matrix describes roles as: responsible (R), accountable (A), consult (C), and inform (I).</a:t>
            </a:r>
          </a:p>
          <a:p>
            <a:pPr marL="228600" indent="-228600">
              <a:spcAft>
                <a:spcPts val="12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/>
              <a:t>RACI matrices help an organization establish clarity around critical activities by assigning responsibility and describing communication needs.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55506"/>
              </p:ext>
            </p:extLst>
          </p:nvPr>
        </p:nvGraphicFramePr>
        <p:xfrm>
          <a:off x="893772" y="3259956"/>
          <a:ext cx="7356454" cy="8789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81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Activity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John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Mary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Team leaders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George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088">
                <a:tc>
                  <a:txBody>
                    <a:bodyPr/>
                    <a:lstStyle/>
                    <a:p>
                      <a:r>
                        <a:rPr lang="en-US" sz="1400" dirty="0"/>
                        <a:t>Documenting changes</a:t>
                      </a:r>
                      <a:endParaRPr lang="en-US" sz="140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Responsible</a:t>
                      </a:r>
                      <a:endParaRPr lang="en-US" sz="140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Accountable</a:t>
                      </a:r>
                      <a:endParaRPr lang="en-US" sz="140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</a:t>
                      </a:r>
                      <a:endParaRPr lang="en-US" sz="140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Informed</a:t>
                      </a:r>
                      <a:endParaRPr lang="en-US" sz="140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8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52755-AC23-84B4-74F2-1E5EBD87057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Talent Development Interventions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7803982"/>
              </p:ext>
            </p:extLst>
          </p:nvPr>
        </p:nvGraphicFramePr>
        <p:xfrm>
          <a:off x="766408" y="1027422"/>
          <a:ext cx="7611184" cy="354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932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A500D-E57A-28C5-0A9B-E4BB966E3D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Organizational </a:t>
            </a:r>
            <a:r>
              <a:rPr lang="en-US" dirty="0">
                <a:solidFill>
                  <a:srgbClr val="FF0000"/>
                </a:solidFill>
              </a:rPr>
              <a:t>Culture</a:t>
            </a:r>
            <a:r>
              <a:rPr lang="en-US" dirty="0"/>
              <a:t> Intervention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5961649"/>
              </p:ext>
            </p:extLst>
          </p:nvPr>
        </p:nvGraphicFramePr>
        <p:xfrm>
          <a:off x="1339851" y="914056"/>
          <a:ext cx="6471108" cy="395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66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0343" y="1134060"/>
            <a:ext cx="6923314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Goal may be to improve team processes and interactions through:</a:t>
            </a:r>
          </a:p>
          <a:p>
            <a:pPr marL="342900" indent="-342900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Developing a team identity.</a:t>
            </a:r>
          </a:p>
          <a:p>
            <a:pPr marL="342900" indent="-342900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Correcting dysfunctional behaviors.</a:t>
            </a:r>
          </a:p>
          <a:p>
            <a:pPr marL="342900" indent="-342900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Redefining processes to remove conflicts and improve coordination.</a:t>
            </a:r>
          </a:p>
          <a:p>
            <a:pPr marL="342900" indent="-342900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Building trust and helping diverse teams overcome cultural and geographic distances.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717163-CF2C-FCFB-D003-5E9430F150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Team</a:t>
            </a:r>
            <a:r>
              <a:rPr lang="en-US" dirty="0"/>
              <a:t> or Unit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57769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C0766-3C83-4AE2-5AB3-1FC044F4B4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Team Formation</a:t>
            </a:r>
          </a:p>
        </p:txBody>
      </p:sp>
      <p:pic>
        <p:nvPicPr>
          <p:cNvPr id="8" name="Picture 7" descr="A diagram of a storming&#10;&#10;Description automatically generated">
            <a:extLst>
              <a:ext uri="{FF2B5EF4-FFF2-40B4-BE49-F238E27FC236}">
                <a16:creationId xmlns:a16="http://schemas.microsoft.com/office/drawing/2014/main" id="{5C8265CE-B44B-4FA3-67F1-0729B1C38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4" y="825190"/>
            <a:ext cx="7747491" cy="376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422D10-065A-4195-41A8-C3BC470C2B98}"/>
              </a:ext>
            </a:extLst>
          </p:cNvPr>
          <p:cNvSpPr txBox="1"/>
          <p:nvPr/>
        </p:nvSpPr>
        <p:spPr>
          <a:xfrm>
            <a:off x="5885162" y="4504277"/>
            <a:ext cx="2268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Based on Bruce Tuckman</a:t>
            </a:r>
          </a:p>
        </p:txBody>
      </p:sp>
    </p:spTree>
    <p:extLst>
      <p:ext uri="{BB962C8B-B14F-4D97-AF65-F5344CB8AC3E}">
        <p14:creationId xmlns:p14="http://schemas.microsoft.com/office/powerpoint/2010/main" val="169883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F378-E15A-B021-704D-953D6E56D4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Organizational Model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EBDFF38C-D9DD-C622-D8A8-2D1FEAD28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5" y="1144860"/>
            <a:ext cx="7400068" cy="35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124BCB-4D92-8E1F-5BF8-6C00719C77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Team Structure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53A5A897-CAC0-B5C3-97F0-DA9580C1794C}"/>
              </a:ext>
            </a:extLst>
          </p:cNvPr>
          <p:cNvSpPr/>
          <p:nvPr/>
        </p:nvSpPr>
        <p:spPr>
          <a:xfrm>
            <a:off x="1815049" y="1381914"/>
            <a:ext cx="5513901" cy="1141281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Criteria that shape team structure: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8A3EA-E969-5D4F-138B-F6DB1DB48AB3}"/>
              </a:ext>
            </a:extLst>
          </p:cNvPr>
          <p:cNvSpPr txBox="1"/>
          <p:nvPr/>
        </p:nvSpPr>
        <p:spPr>
          <a:xfrm>
            <a:off x="3520096" y="2688628"/>
            <a:ext cx="2481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Skill diversity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Authority dispersion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Permanence</a:t>
            </a:r>
          </a:p>
        </p:txBody>
      </p:sp>
    </p:spTree>
    <p:extLst>
      <p:ext uri="{BB962C8B-B14F-4D97-AF65-F5344CB8AC3E}">
        <p14:creationId xmlns:p14="http://schemas.microsoft.com/office/powerpoint/2010/main" val="365102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49FDE-D574-1B3B-AF9A-936FF49BBC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Group Dynamics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AD9A8986-1828-C967-9635-CB0A7DB28D98}"/>
              </a:ext>
            </a:extLst>
          </p:cNvPr>
          <p:cNvSpPr/>
          <p:nvPr/>
        </p:nvSpPr>
        <p:spPr>
          <a:xfrm>
            <a:off x="1815049" y="1381914"/>
            <a:ext cx="5513901" cy="1141281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Group roles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33799-3E21-7CBD-71C6-B7E2E447D55D}"/>
              </a:ext>
            </a:extLst>
          </p:cNvPr>
          <p:cNvSpPr txBox="1"/>
          <p:nvPr/>
        </p:nvSpPr>
        <p:spPr>
          <a:xfrm>
            <a:off x="3520096" y="2688628"/>
            <a:ext cx="2481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Task roles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Social roles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Dysfunctional roles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DC14D-9EA0-0F64-F34C-90A8187B8918}"/>
              </a:ext>
            </a:extLst>
          </p:cNvPr>
          <p:cNvSpPr txBox="1"/>
          <p:nvPr/>
        </p:nvSpPr>
        <p:spPr>
          <a:xfrm>
            <a:off x="5025762" y="3994484"/>
            <a:ext cx="36438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Based on Kenneth Benne and Paul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Sheats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9C800-D127-0944-F82E-94AAE2E920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Team Building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968A6731-8482-0649-2539-449772811441}"/>
              </a:ext>
            </a:extLst>
          </p:cNvPr>
          <p:cNvSpPr/>
          <p:nvPr/>
        </p:nvSpPr>
        <p:spPr>
          <a:xfrm>
            <a:off x="1815049" y="1381914"/>
            <a:ext cx="5513901" cy="114128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Team-building activities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974FB-ADF3-BE2B-989C-0AD115D4A966}"/>
              </a:ext>
            </a:extLst>
          </p:cNvPr>
          <p:cNvSpPr txBox="1"/>
          <p:nvPr/>
        </p:nvSpPr>
        <p:spPr>
          <a:xfrm>
            <a:off x="3093834" y="2620306"/>
            <a:ext cx="3554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</a:pPr>
            <a:r>
              <a:rPr lang="en-US" sz="1800" b="1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Activities may focus on: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Goals and priorities.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Roles and responsibilities.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Processes.</a:t>
            </a:r>
          </a:p>
          <a:p>
            <a:pPr marL="228600" lvl="1" indent="-228600" defTabSz="711200">
              <a:spcAft>
                <a:spcPts val="600"/>
              </a:spcAft>
              <a:buClr>
                <a:srgbClr val="0076BE">
                  <a:lumMod val="40000"/>
                  <a:lumOff val="60000"/>
                </a:srgb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121416">
                    <a:hueOff val="0"/>
                    <a:satOff val="0"/>
                    <a:lumOff val="0"/>
                    <a:alphaOff val="0"/>
                  </a:srgbClr>
                </a:solidFill>
              </a:rPr>
              <a:t>Interpersonal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85198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581B1-5CAE-D690-4E3A-F3D22C36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668433"/>
            <a:ext cx="8068744" cy="1967176"/>
          </a:xfrm>
        </p:spPr>
        <p:txBody>
          <a:bodyPr/>
          <a:lstStyle/>
          <a:p>
            <a:r>
              <a:rPr lang="en-US" dirty="0"/>
              <a:t>Matrix structure</a:t>
            </a:r>
          </a:p>
          <a:p>
            <a:r>
              <a:rPr lang="en-US" dirty="0"/>
              <a:t>Functional</a:t>
            </a:r>
          </a:p>
          <a:p>
            <a:r>
              <a:rPr lang="en-US" dirty="0"/>
              <a:t>Decentralized</a:t>
            </a:r>
          </a:p>
          <a:p>
            <a:r>
              <a:rPr lang="en-US" dirty="0"/>
              <a:t>Product structure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8184F-B9D7-9722-4A5D-DA001719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899863"/>
            <a:ext cx="7169228" cy="1575205"/>
          </a:xfrm>
        </p:spPr>
        <p:txBody>
          <a:bodyPr>
            <a:normAutofit/>
          </a:bodyPr>
          <a:lstStyle/>
          <a:p>
            <a:r>
              <a:rPr lang="en-US" dirty="0"/>
              <a:t>Which organizational structure is best suited for an international organization that operates across several distinct industries in all regions in which it maintains a presence?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2713E-AE0F-7305-3BEF-4A90F804C59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Knowledge Item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2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E8676-4177-CBC6-9B4B-337E88BA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316938"/>
            <a:ext cx="8068744" cy="2318671"/>
          </a:xfrm>
        </p:spPr>
        <p:txBody>
          <a:bodyPr/>
          <a:lstStyle/>
          <a:p>
            <a:r>
              <a:rPr lang="en-US" dirty="0"/>
              <a:t>Norming</a:t>
            </a:r>
          </a:p>
          <a:p>
            <a:r>
              <a:rPr lang="en-US" dirty="0"/>
              <a:t>Storming</a:t>
            </a:r>
          </a:p>
          <a:p>
            <a:r>
              <a:rPr lang="en-US" dirty="0"/>
              <a:t>Performing</a:t>
            </a:r>
          </a:p>
          <a:p>
            <a:r>
              <a:rPr lang="en-US" dirty="0"/>
              <a:t>Forming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1D971-A1A3-ED53-407A-F2D835CB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906738"/>
            <a:ext cx="7169228" cy="1194079"/>
          </a:xfrm>
        </p:spPr>
        <p:txBody>
          <a:bodyPr/>
          <a:lstStyle/>
          <a:p>
            <a:r>
              <a:rPr lang="en-US" dirty="0"/>
              <a:t>During which stage of Tuckman’s team development process is a leader mostly responsible for facilitating communication and group decision making?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D3456-4087-049F-CD7D-E43EF2C9CB7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Knowledge Item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DC4C51-5E2F-1F43-01C9-2DC0C9D2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378815"/>
            <a:ext cx="8068744" cy="2256794"/>
          </a:xfrm>
        </p:spPr>
        <p:txBody>
          <a:bodyPr/>
          <a:lstStyle/>
          <a:p>
            <a:r>
              <a:rPr lang="en-US" dirty="0"/>
              <a:t>Communicate performance expectations</a:t>
            </a:r>
          </a:p>
          <a:p>
            <a:r>
              <a:rPr lang="en-US" dirty="0"/>
              <a:t>Identify competency deficiencies</a:t>
            </a:r>
          </a:p>
          <a:p>
            <a:r>
              <a:rPr lang="en-US" dirty="0"/>
              <a:t>Coordinate selection processes</a:t>
            </a:r>
          </a:p>
          <a:p>
            <a:r>
              <a:rPr lang="en-US" dirty="0"/>
              <a:t>Ensure current job descriptions are accurate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EB5A34-2926-DE19-550B-2799C3CD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890700"/>
            <a:ext cx="7169228" cy="1194079"/>
          </a:xfrm>
        </p:spPr>
        <p:txBody>
          <a:bodyPr>
            <a:normAutofit/>
          </a:bodyPr>
          <a:lstStyle/>
          <a:p>
            <a:r>
              <a:rPr lang="en-US" dirty="0"/>
              <a:t>Which of the following talent development tasks is </a:t>
            </a:r>
            <a:r>
              <a:rPr lang="en-US"/>
              <a:t>most closely </a:t>
            </a:r>
            <a:r>
              <a:rPr lang="en-US" dirty="0"/>
              <a:t>associated with a talent development intervention activity directed toward developing existing staff?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98869-9BC7-82A3-CE91-AE58F6DF7DC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/>
              <a:t>Knowledge Item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3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58579"/>
            <a:ext cx="6343650" cy="741521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Organizational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A338-4E0D-415B-A76D-902D72CB77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ckinsey 7s model pdf">
            <a:extLst>
              <a:ext uri="{FF2B5EF4-FFF2-40B4-BE49-F238E27FC236}">
                <a16:creationId xmlns:a16="http://schemas.microsoft.com/office/drawing/2014/main" id="{0ACAD2A7-66CB-4730-BB00-19B0965C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41" y="1272686"/>
            <a:ext cx="299286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BC314B-6CB6-403C-BCC1-CFFAC6873D2A}"/>
              </a:ext>
            </a:extLst>
          </p:cNvPr>
          <p:cNvSpPr txBox="1">
            <a:spLocks/>
          </p:cNvSpPr>
          <p:nvPr/>
        </p:nvSpPr>
        <p:spPr>
          <a:xfrm>
            <a:off x="1358822" y="907806"/>
            <a:ext cx="30861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350"/>
              </a:spcBef>
              <a:spcAft>
                <a:spcPts val="0"/>
              </a:spcAft>
              <a:buClr>
                <a:srgbClr val="11568C"/>
              </a:buClr>
              <a:buSzPct val="150000"/>
              <a:buNone/>
            </a:pPr>
            <a:r>
              <a:rPr lang="en-US" sz="1800" dirty="0"/>
              <a:t>McKinsey 7-S Framework</a:t>
            </a:r>
          </a:p>
        </p:txBody>
      </p:sp>
      <p:pic>
        <p:nvPicPr>
          <p:cNvPr id="1028" name="Picture 4" descr="File:Burkelitwinmodel.png">
            <a:extLst>
              <a:ext uri="{FF2B5EF4-FFF2-40B4-BE49-F238E27FC236}">
                <a16:creationId xmlns:a16="http://schemas.microsoft.com/office/drawing/2014/main" id="{71D42A24-F376-473E-8EE2-ABFA60E0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085850"/>
            <a:ext cx="3250406" cy="38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1879A-F43E-4637-BF7E-70F8917A70E4}"/>
              </a:ext>
            </a:extLst>
          </p:cNvPr>
          <p:cNvSpPr txBox="1">
            <a:spLocks/>
          </p:cNvSpPr>
          <p:nvPr/>
        </p:nvSpPr>
        <p:spPr>
          <a:xfrm>
            <a:off x="4725866" y="885825"/>
            <a:ext cx="3086100" cy="4000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350"/>
              </a:spcBef>
              <a:spcAft>
                <a:spcPts val="0"/>
              </a:spcAft>
              <a:buClr>
                <a:srgbClr val="11568C"/>
              </a:buClr>
              <a:buSzPct val="150000"/>
              <a:buNone/>
            </a:pPr>
            <a:r>
              <a:rPr lang="en-US" sz="1800" dirty="0"/>
              <a:t>Burke-Litwin Perf &amp; Change Model</a:t>
            </a:r>
          </a:p>
        </p:txBody>
      </p:sp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id="{9A71AA3B-CB21-4BF1-B6C4-153D2EFB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9662"/>
            <a:ext cx="1244522" cy="12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0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endParaRPr lang="en-US" sz="225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A338-4E0D-415B-A76D-902D72CB77C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Introduction to Body Systems - Sciences - Library at Genazzano FCJ College">
            <a:extLst>
              <a:ext uri="{FF2B5EF4-FFF2-40B4-BE49-F238E27FC236}">
                <a16:creationId xmlns:a16="http://schemas.microsoft.com/office/drawing/2014/main" id="{DEC4558E-C1B2-578E-DE27-002333AC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63774"/>
            <a:ext cx="6000750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7B003-E91D-E339-2652-C9CE607DE8CF}"/>
              </a:ext>
            </a:extLst>
          </p:cNvPr>
          <p:cNvSpPr txBox="1"/>
          <p:nvPr/>
        </p:nvSpPr>
        <p:spPr>
          <a:xfrm>
            <a:off x="1673593" y="3741227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Skeletal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AA770-C19C-5422-8B8D-486B0EAC2571}"/>
              </a:ext>
            </a:extLst>
          </p:cNvPr>
          <p:cNvSpPr txBox="1"/>
          <p:nvPr/>
        </p:nvSpPr>
        <p:spPr>
          <a:xfrm>
            <a:off x="3554730" y="3730071"/>
            <a:ext cx="104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Circulatory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00CA1-0ADC-97E9-7BF5-67B72A5975E1}"/>
              </a:ext>
            </a:extLst>
          </p:cNvPr>
          <p:cNvSpPr txBox="1"/>
          <p:nvPr/>
        </p:nvSpPr>
        <p:spPr>
          <a:xfrm>
            <a:off x="6529914" y="374122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Muscular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1D8DD-34B2-002D-4CCB-C0804E7FCBB5}"/>
              </a:ext>
            </a:extLst>
          </p:cNvPr>
          <p:cNvSpPr txBox="1"/>
          <p:nvPr/>
        </p:nvSpPr>
        <p:spPr>
          <a:xfrm>
            <a:off x="5548964" y="377027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Digestive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82094-1604-F2D7-F129-F6E367320D8F}"/>
              </a:ext>
            </a:extLst>
          </p:cNvPr>
          <p:cNvSpPr txBox="1"/>
          <p:nvPr/>
        </p:nvSpPr>
        <p:spPr>
          <a:xfrm>
            <a:off x="4502217" y="3759117"/>
            <a:ext cx="1074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Respiratory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AED6E-A1EB-F6C4-C867-93CE9104DA93}"/>
              </a:ext>
            </a:extLst>
          </p:cNvPr>
          <p:cNvSpPr txBox="1"/>
          <p:nvPr/>
        </p:nvSpPr>
        <p:spPr>
          <a:xfrm>
            <a:off x="2548890" y="3741227"/>
            <a:ext cx="10744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Nervous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87D7C436-D061-3F36-3B17-8EAB8426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1161"/>
            <a:ext cx="2843213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A1A1BBA-F122-7578-0F32-D7EAB5B5CE0D}"/>
              </a:ext>
            </a:extLst>
          </p:cNvPr>
          <p:cNvSpPr txBox="1">
            <a:spLocks/>
          </p:cNvSpPr>
          <p:nvPr/>
        </p:nvSpPr>
        <p:spPr>
          <a:xfrm>
            <a:off x="1339851" y="21495"/>
            <a:ext cx="6471108" cy="57517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Organizational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BE059-0352-D79D-9955-1493D6DBFA92}"/>
              </a:ext>
            </a:extLst>
          </p:cNvPr>
          <p:cNvSpPr txBox="1"/>
          <p:nvPr/>
        </p:nvSpPr>
        <p:spPr>
          <a:xfrm>
            <a:off x="1703570" y="4106987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Strat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2896E-23A2-1383-6544-1576AB780C02}"/>
              </a:ext>
            </a:extLst>
          </p:cNvPr>
          <p:cNvSpPr txBox="1"/>
          <p:nvPr/>
        </p:nvSpPr>
        <p:spPr>
          <a:xfrm>
            <a:off x="3584707" y="4095831"/>
            <a:ext cx="104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54C57-F8C6-277F-2FAA-DB44771F991D}"/>
              </a:ext>
            </a:extLst>
          </p:cNvPr>
          <p:cNvSpPr txBox="1"/>
          <p:nvPr/>
        </p:nvSpPr>
        <p:spPr>
          <a:xfrm>
            <a:off x="6559891" y="410698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0F1F7-E8DD-9B2B-597D-7B586CEB7EC3}"/>
              </a:ext>
            </a:extLst>
          </p:cNvPr>
          <p:cNvSpPr txBox="1"/>
          <p:nvPr/>
        </p:nvSpPr>
        <p:spPr>
          <a:xfrm>
            <a:off x="5578941" y="41360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81451F-687D-4629-7A0A-2367C766A08D}"/>
              </a:ext>
            </a:extLst>
          </p:cNvPr>
          <p:cNvSpPr txBox="1"/>
          <p:nvPr/>
        </p:nvSpPr>
        <p:spPr>
          <a:xfrm>
            <a:off x="4532194" y="4124877"/>
            <a:ext cx="1074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Skill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0488A-96CA-17D3-DD15-907890A94A85}"/>
              </a:ext>
            </a:extLst>
          </p:cNvPr>
          <p:cNvSpPr txBox="1"/>
          <p:nvPr/>
        </p:nvSpPr>
        <p:spPr>
          <a:xfrm>
            <a:off x="2578867" y="4106987"/>
            <a:ext cx="10744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8136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E39F20-80CD-035F-7F33-D59E727C8A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OED Interventions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E3112F1-54EE-A51E-F74F-FCF0CCDFC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223376"/>
              </p:ext>
            </p:extLst>
          </p:nvPr>
        </p:nvGraphicFramePr>
        <p:xfrm>
          <a:off x="1714500" y="1321594"/>
          <a:ext cx="5715000" cy="371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86EFA1-B26F-6784-65F5-1A3613E6103F}"/>
              </a:ext>
            </a:extLst>
          </p:cNvPr>
          <p:cNvSpPr txBox="1"/>
          <p:nvPr/>
        </p:nvSpPr>
        <p:spPr>
          <a:xfrm>
            <a:off x="1205951" y="991745"/>
            <a:ext cx="673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Interventions can be seen as stepping in to interrupt the status quo in order to examine a situation more closely and make changes that improve outcomes. </a:t>
            </a:r>
          </a:p>
        </p:txBody>
      </p:sp>
    </p:spTree>
    <p:extLst>
      <p:ext uri="{BB962C8B-B14F-4D97-AF65-F5344CB8AC3E}">
        <p14:creationId xmlns:p14="http://schemas.microsoft.com/office/powerpoint/2010/main" val="278511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4E7745-DBED-BF81-929A-D4D8D0D7EA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Characteristics of Effective Interventions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754A59-3AC1-B1E7-2241-4305F4727A75}"/>
              </a:ext>
            </a:extLst>
          </p:cNvPr>
          <p:cNvSpPr txBox="1">
            <a:spLocks/>
          </p:cNvSpPr>
          <p:nvPr/>
        </p:nvSpPr>
        <p:spPr>
          <a:xfrm>
            <a:off x="457200" y="1062648"/>
            <a:ext cx="4038600" cy="3394472"/>
          </a:xfrm>
        </p:spPr>
        <p:txBody>
          <a:bodyPr>
            <a:normAutofit/>
          </a:bodyPr>
          <a:lstStyle>
            <a:lvl1pPr marL="18288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265D93"/>
              </a:buClr>
              <a:buFont typeface="Arial"/>
              <a:buChar char="▪"/>
              <a:tabLst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265D9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265D93"/>
              </a:buClr>
              <a:buFont typeface="Arial"/>
              <a:buChar char="▪"/>
              <a:tabLst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639" indent="-98225" algn="l" defTabSz="257168" rtl="0" eaLnBrk="1" latinLnBrk="0" hangingPunct="1">
              <a:spcBef>
                <a:spcPct val="20000"/>
              </a:spcBef>
              <a:buFont typeface="Arial"/>
              <a:buChar char="–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17" indent="-93760" algn="l" defTabSz="257168" rtl="0" eaLnBrk="1" latinLnBrk="0" hangingPunct="1">
              <a:spcBef>
                <a:spcPct val="20000"/>
              </a:spcBef>
              <a:buFont typeface="Arial"/>
              <a:buChar char="»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Strategically aligned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Collaborative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Supported by top management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Producing sustainable results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Supporting continuous improvement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Using common tools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A8A5B70-BD14-6F72-712A-0B5713C8FF1F}"/>
              </a:ext>
            </a:extLst>
          </p:cNvPr>
          <p:cNvSpPr txBox="1">
            <a:spLocks/>
          </p:cNvSpPr>
          <p:nvPr/>
        </p:nvSpPr>
        <p:spPr>
          <a:xfrm>
            <a:off x="4648200" y="1062648"/>
            <a:ext cx="40386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8288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265D93"/>
              </a:buClr>
              <a:buFont typeface="Arial"/>
              <a:buChar char="▪"/>
              <a:tabLst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265D9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25716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265D93"/>
              </a:buClr>
              <a:buFont typeface="Arial"/>
              <a:buChar char="▪"/>
              <a:tabLst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639" indent="-98225" algn="l" defTabSz="257168" rtl="0" eaLnBrk="1" latinLnBrk="0" hangingPunct="1">
              <a:spcBef>
                <a:spcPct val="20000"/>
              </a:spcBef>
              <a:buFont typeface="Arial"/>
              <a:buChar char="–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17" indent="-93760" algn="l" defTabSz="257168" rtl="0" eaLnBrk="1" latinLnBrk="0" hangingPunct="1">
              <a:spcBef>
                <a:spcPct val="20000"/>
              </a:spcBef>
              <a:buFont typeface="Arial"/>
              <a:buChar char="»"/>
              <a:defRPr sz="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25716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Using common language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Explicit assumptions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Fact-based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Evidence-based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Oriented toward systems and processes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Flexibility</a:t>
            </a:r>
          </a:p>
          <a:p>
            <a:pPr marL="342900" indent="-342900" fontAlgn="auto">
              <a:spcBef>
                <a:spcPts val="1350"/>
              </a:spcBef>
              <a:buClr>
                <a:srgbClr val="1A3B67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Multiple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493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CBDD62-1DA2-6771-7B4E-BCA2B397D6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Why Interventions Fail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B404B-2326-914C-0B49-2CC11EBD2BFC}"/>
              </a:ext>
            </a:extLst>
          </p:cNvPr>
          <p:cNvSpPr txBox="1"/>
          <p:nvPr/>
        </p:nvSpPr>
        <p:spPr>
          <a:xfrm>
            <a:off x="1749735" y="1140589"/>
            <a:ext cx="5644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/>
              <a:t>Leadership does not get involved.</a:t>
            </a:r>
          </a:p>
          <a:p>
            <a:pPr marL="228600" indent="-228600"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8600" indent="-228600"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/>
              <a:t>The wrong messengers are used.</a:t>
            </a:r>
          </a:p>
          <a:p>
            <a:pPr marL="228600" indent="-228600"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8600" indent="-2286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/>
              <a:t>Communication is: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 panose="020B0604020202020204" pitchFamily="34" charset="0"/>
              <a:buChar char="–"/>
            </a:pPr>
            <a:r>
              <a:rPr lang="en-US" dirty="0"/>
              <a:t>Too sudden.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 panose="020B0604020202020204" pitchFamily="34" charset="0"/>
              <a:buChar char="–"/>
            </a:pPr>
            <a:r>
              <a:rPr lang="en-US" dirty="0"/>
              <a:t>Too late.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 panose="020B0604020202020204" pitchFamily="34" charset="0"/>
              <a:buChar char="–"/>
            </a:pPr>
            <a:r>
              <a:rPr lang="en-US" dirty="0"/>
              <a:t>Not aligned with organizational realities.</a:t>
            </a:r>
          </a:p>
          <a:p>
            <a:pPr marL="8001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SzPct val="115000"/>
              <a:buFont typeface="Arial" panose="020B0604020202020204" pitchFamily="34" charset="0"/>
              <a:buChar char="–"/>
            </a:pPr>
            <a:r>
              <a:rPr lang="en-US" dirty="0"/>
              <a:t>Too narrow.</a:t>
            </a:r>
          </a:p>
        </p:txBody>
      </p:sp>
    </p:spTree>
    <p:extLst>
      <p:ext uri="{BB962C8B-B14F-4D97-AF65-F5344CB8AC3E}">
        <p14:creationId xmlns:p14="http://schemas.microsoft.com/office/powerpoint/2010/main" val="257127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0DDB5-11A0-FD89-8099-DEF9E6856D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Redesigning the Organization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93EDC9-9EF8-780C-9ECF-AECBF6E760EF}"/>
              </a:ext>
            </a:extLst>
          </p:cNvPr>
          <p:cNvGrpSpPr/>
          <p:nvPr/>
        </p:nvGrpSpPr>
        <p:grpSpPr>
          <a:xfrm>
            <a:off x="1242690" y="987020"/>
            <a:ext cx="6658620" cy="3455258"/>
            <a:chOff x="1242690" y="987020"/>
            <a:chExt cx="6658620" cy="3455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68156-13E9-0519-A114-09938B177722}"/>
                </a:ext>
              </a:extLst>
            </p:cNvPr>
            <p:cNvSpPr txBox="1"/>
            <p:nvPr/>
          </p:nvSpPr>
          <p:spPr>
            <a:xfrm>
              <a:off x="1428751" y="1980065"/>
              <a:ext cx="314324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1200"/>
                </a:spcAft>
                <a:buClr>
                  <a:schemeClr val="accent1">
                    <a:lumMod val="40000"/>
                    <a:lumOff val="60000"/>
                  </a:schemeClr>
                </a:buClr>
                <a:buSzPct val="115000"/>
                <a:buFont typeface="Wingdings" panose="05000000000000000000" pitchFamily="2" charset="2"/>
                <a:buChar char="§"/>
              </a:pPr>
              <a:r>
                <a:rPr lang="en-US" sz="1600" dirty="0"/>
                <a:t>The organization’s </a:t>
              </a:r>
              <a:r>
                <a:rPr lang="en-US" sz="1600" dirty="0">
                  <a:solidFill>
                    <a:srgbClr val="FF0000"/>
                  </a:solidFill>
                </a:rPr>
                <a:t>mission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and vision </a:t>
              </a:r>
              <a:r>
                <a:rPr lang="en-US" sz="1600" dirty="0"/>
                <a:t>and the strategies it is pursuing to achieve its goals.</a:t>
              </a:r>
            </a:p>
            <a:p>
              <a:pPr marL="228600" indent="-228600">
                <a:spcAft>
                  <a:spcPts val="1200"/>
                </a:spcAft>
                <a:buClr>
                  <a:schemeClr val="accent1">
                    <a:lumMod val="40000"/>
                    <a:lumOff val="60000"/>
                  </a:schemeClr>
                </a:buClr>
                <a:buSzPct val="115000"/>
                <a:buFont typeface="Wingdings" panose="05000000000000000000" pitchFamily="2" charset="2"/>
                <a:buChar char="§"/>
              </a:pPr>
              <a:r>
                <a:rPr lang="en-US" sz="1600" dirty="0"/>
                <a:t>The way </a:t>
              </a:r>
              <a:r>
                <a:rPr lang="en-US" sz="1600" dirty="0">
                  <a:solidFill>
                    <a:srgbClr val="FF0000"/>
                  </a:solidFill>
                </a:rPr>
                <a:t>decisions</a:t>
              </a:r>
              <a:r>
                <a:rPr lang="en-US" sz="1600" dirty="0"/>
                <a:t> are made.</a:t>
              </a:r>
            </a:p>
            <a:p>
              <a:pPr marL="228600" indent="-228600">
                <a:spcAft>
                  <a:spcPts val="1200"/>
                </a:spcAft>
                <a:buClr>
                  <a:schemeClr val="accent1">
                    <a:lumMod val="40000"/>
                    <a:lumOff val="60000"/>
                  </a:schemeClr>
                </a:buClr>
                <a:buSzPct val="115000"/>
                <a:buFont typeface="Wingdings" panose="05000000000000000000" pitchFamily="2" charset="2"/>
                <a:buChar char="§"/>
              </a:pPr>
              <a:r>
                <a:rPr lang="en-US" sz="1600" dirty="0"/>
                <a:t>The way </a:t>
              </a:r>
              <a:r>
                <a:rPr lang="en-US" sz="1600" dirty="0">
                  <a:solidFill>
                    <a:srgbClr val="FF0000"/>
                  </a:solidFill>
                </a:rPr>
                <a:t>information</a:t>
              </a:r>
              <a:r>
                <a:rPr lang="en-US" sz="1600" dirty="0"/>
                <a:t> is communicated.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D41838-AEF2-A31A-5B97-C94F6CCCDBAA}"/>
                </a:ext>
              </a:extLst>
            </p:cNvPr>
            <p:cNvSpPr/>
            <p:nvPr/>
          </p:nvSpPr>
          <p:spPr>
            <a:xfrm>
              <a:off x="4649056" y="1980065"/>
              <a:ext cx="314553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spcAft>
                  <a:spcPts val="1200"/>
                </a:spcAft>
                <a:buClr>
                  <a:schemeClr val="accent1">
                    <a:lumMod val="40000"/>
                    <a:lumOff val="60000"/>
                  </a:schemeClr>
                </a:buClr>
                <a:buSzPct val="115000"/>
                <a:buFont typeface="Wingdings" panose="05000000000000000000" pitchFamily="2" charset="2"/>
                <a:buChar char="§"/>
              </a:pPr>
              <a:r>
                <a:rPr lang="en-US" sz="1600" dirty="0"/>
                <a:t>The </a:t>
              </a:r>
              <a:r>
                <a:rPr lang="en-US" sz="1600" dirty="0">
                  <a:solidFill>
                    <a:srgbClr val="FF0000"/>
                  </a:solidFill>
                </a:rPr>
                <a:t>processes</a:t>
              </a:r>
              <a:r>
                <a:rPr lang="en-US" sz="1600" dirty="0"/>
                <a:t> used to perform work and the degree to which and how those processes connect parts of the organization’s structure.</a:t>
              </a:r>
            </a:p>
            <a:p>
              <a:pPr marL="228600" indent="-228600">
                <a:spcAft>
                  <a:spcPts val="1200"/>
                </a:spcAft>
                <a:buClr>
                  <a:schemeClr val="accent1">
                    <a:lumMod val="40000"/>
                    <a:lumOff val="60000"/>
                  </a:schemeClr>
                </a:buClr>
                <a:buSzPct val="115000"/>
                <a:buFont typeface="Wingdings" panose="05000000000000000000" pitchFamily="2" charset="2"/>
                <a:buChar char="§"/>
              </a:pPr>
              <a:r>
                <a:rPr lang="en-US" sz="1600" dirty="0"/>
                <a:t>The </a:t>
              </a:r>
              <a:r>
                <a:rPr lang="en-US" sz="1600" dirty="0">
                  <a:solidFill>
                    <a:srgbClr val="FF0000"/>
                  </a:solidFill>
                </a:rPr>
                <a:t>systems</a:t>
              </a:r>
              <a:r>
                <a:rPr lang="en-US" sz="1600" dirty="0"/>
                <a:t> used to align the organization’s needs with the resources required to fill those needs.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2D5CEF-72A3-B6BE-1F55-293170F51531}"/>
                </a:ext>
              </a:extLst>
            </p:cNvPr>
            <p:cNvSpPr/>
            <p:nvPr/>
          </p:nvSpPr>
          <p:spPr>
            <a:xfrm>
              <a:off x="1242690" y="987020"/>
              <a:ext cx="6658620" cy="817245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100" dirty="0">
                  <a:solidFill>
                    <a:sysClr val="windowText" lastClr="000000"/>
                  </a:solidFill>
                </a:rPr>
                <a:t>Organizational design optimizes elements that support an organization’s functioning, including: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99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F8FA6-94B8-5980-416A-1EFA88FA2B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Structural Characteristics in Organizational Design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3590938"/>
              </p:ext>
            </p:extLst>
          </p:nvPr>
        </p:nvGraphicFramePr>
        <p:xfrm>
          <a:off x="1707195" y="811273"/>
          <a:ext cx="5729610" cy="385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46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veloping the Business Strateg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ourse Objectives&amp;quot;&quot;/&gt;&lt;property id=&quot;20307&quot; value=&quot;400&quot;/&gt;&lt;/object&gt;&lt;object type=&quot;3&quot; unique_id=&quot;10006&quot;&gt;&lt;property id=&quot;20148&quot; value=&quot;5&quot;/&gt;&lt;property id=&quot;20300&quot; value=&quot;Slide 3 - &amp;quot;Strategic Management of Resources&amp;quot;&quot;/&gt;&lt;property id=&quot;20307&quot; value=&quot;292&quot;/&gt;&lt;/object&gt;&lt;object type=&quot;3&quot; unique_id=&quot;10007&quot;&gt;&lt;property id=&quot;20148&quot; value=&quot;5&quot;/&gt;&lt;property id=&quot;20300&quot; value=&quot;Slide 4 - &amp;quot;Learning Objectives&amp;quot;&quot;/&gt;&lt;property id=&quot;20307&quot; value=&quot;432&quot;/&gt;&lt;/object&gt;&lt;object type=&quot;3&quot; unique_id=&quot;10008&quot;&gt;&lt;property id=&quot;20148&quot; value=&quot;5&quot;/&gt;&lt;property id=&quot;20300&quot; value=&quot;Slide 5 - &amp;quot;Learning Objectives (cont.)&amp;quot;&quot;/&gt;&lt;property id=&quot;20307&quot; value=&quot;433&quot;/&gt;&lt;/object&gt;&lt;object type=&quot;3&quot; unique_id=&quot;10009&quot;&gt;&lt;property id=&quot;20148&quot; value=&quot;5&quot;/&gt;&lt;property id=&quot;20300&quot; value=&quot;Slide 6&quot;/&gt;&lt;property id=&quot;20307&quot; value=&quot;294&quot;/&gt;&lt;/object&gt;&lt;object type=&quot;3&quot; unique_id=&quot;10010&quot;&gt;&lt;property id=&quot;20148&quot; value=&quot;5&quot;/&gt;&lt;property id=&quot;20300&quot; value=&quot;Slide 7 - &amp;quot;Business &amp;amp; Operations Strategy Alignment&amp;quot;&quot;/&gt;&lt;property id=&quot;20307&quot; value=&quot;359&quot;/&gt;&lt;/object&gt;&lt;object type=&quot;3&quot; unique_id=&quot;10011&quot;&gt;&lt;property id=&quot;20148&quot; value=&quot;5&quot;/&gt;&lt;property id=&quot;20300&quot; value=&quot;Slide 8 - &amp;quot;Business Strategy Options&amp;quot;&quot;/&gt;&lt;property id=&quot;20307&quot; value=&quot;383&quot;/&gt;&lt;/object&gt;&lt;object type=&quot;3&quot; unique_id=&quot;10012&quot;&gt;&lt;property id=&quot;20148&quot; value=&quot;5&quot;/&gt;&lt;property id=&quot;20300&quot; value=&quot;Slide 9 - &amp;quot;Seven Key Issues&amp;quot;&quot;/&gt;&lt;property id=&quot;20307&quot; value=&quot;450&quot;/&gt;&lt;/object&gt;&lt;object type=&quot;3&quot; unique_id=&quot;10013&quot;&gt;&lt;property id=&quot;20148&quot; value=&quot;5&quot;/&gt;&lt;property id=&quot;20300&quot; value=&quot;Slide 10 - &amp;quot;The Industry's Dominant Economic Features&amp;quot;&quot;/&gt;&lt;property id=&quot;20307&quot; value=&quot;363&quot;/&gt;&lt;/object&gt;&lt;object type=&quot;3&quot; unique_id=&quot;10014&quot;&gt;&lt;property id=&quot;20148&quot; value=&quot;5&quot;/&gt;&lt;property id=&quot;20300&quot; value=&quot;Slide 11 - &amp;quot;Five-Forces Analysis&amp;quot;&quot;/&gt;&lt;property id=&quot;20307&quot; value=&quot;384&quot;/&gt;&lt;/object&gt;&lt;object type=&quot;3&quot; unique_id=&quot;10015&quot;&gt;&lt;property id=&quot;20148&quot; value=&quot;5&quot;/&gt;&lt;property id=&quot;20300&quot; value=&quot;Slide 12 - &amp;quot;Rivalry Among Competing Sellers&amp;quot;&quot;/&gt;&lt;property id=&quot;20307&quot; value=&quot;434&quot;/&gt;&lt;/object&gt;&lt;object type=&quot;3&quot; unique_id=&quot;10016&quot;&gt;&lt;property id=&quot;20148&quot; value=&quot;5&quot;/&gt;&lt;property id=&quot;20300&quot; value=&quot;Slide 13 - &amp;quot;Threat of Market Entrants&amp;quot;&quot;/&gt;&lt;property id=&quot;20307&quot; value=&quot;435&quot;/&gt;&lt;/object&gt;&lt;object type=&quot;3&quot; unique_id=&quot;10017&quot;&gt;&lt;property id=&quot;20148&quot; value=&quot;5&quot;/&gt;&lt;property id=&quot;20300&quot; value=&quot;Slide 14 - &amp;quot;Sellers of Substitute Products&amp;quot;&quot;/&gt;&lt;property id=&quot;20307&quot; value=&quot;387&quot;/&gt;&lt;/object&gt;&lt;object type=&quot;3&quot; unique_id=&quot;10018&quot;&gt;&lt;property id=&quot;20148&quot; value=&quot;5&quot;/&gt;&lt;property id=&quot;20300&quot; value=&quot;Slide 15 - &amp;quot;Suppliers’ Bargaining Power&amp;quot;&quot;/&gt;&lt;property id=&quot;20307&quot; value=&quot;436&quot;/&gt;&lt;/object&gt;&lt;object type=&quot;3&quot; unique_id=&quot;10019&quot;&gt;&lt;property id=&quot;20148&quot; value=&quot;5&quot;/&gt;&lt;property id=&quot;20300&quot; value=&quot;Slide 16 - &amp;quot;Buyers’ Bargaining Power&amp;quot;&quot;/&gt;&lt;property id=&quot;20307&quot; value=&quot;437&quot;/&gt;&lt;/object&gt;&lt;object type=&quot;3&quot; unique_id=&quot;10020&quot;&gt;&lt;property id=&quot;20148&quot; value=&quot;5&quot;/&gt;&lt;property id=&quot;20300&quot; value=&quot;Slide 17 - &amp;quot;Industry Attractiveness&amp;quot;&quot;/&gt;&lt;property id=&quot;20307&quot; value=&quot;372&quot;/&gt;&lt;/object&gt;&lt;object type=&quot;3&quot; unique_id=&quot;10021&quot;&gt;&lt;property id=&quot;20148&quot; value=&quot;5&quot;/&gt;&lt;property id=&quot;20300&quot; value=&quot;Slide 18 - &amp;quot;Other Key Issues &amp;quot;&quot;/&gt;&lt;property id=&quot;20307&quot; value=&quot;398&quot;/&gt;&lt;/object&gt;&lt;object type=&quot;3&quot; unique_id=&quot;10022&quot;&gt;&lt;property id=&quot;20148&quot; value=&quot;5&quot;/&gt;&lt;property id=&quot;20300&quot; value=&quot;Slide 19 - &amp;quot;Examples of Forces Driving Change&amp;quot;&quot;/&gt;&lt;property id=&quot;20307&quot; value=&quot;438&quot;/&gt;&lt;/object&gt;&lt;object type=&quot;3&quot; unique_id=&quot;10023&quot;&gt;&lt;property id=&quot;20148&quot; value=&quot;5&quot;/&gt;&lt;property id=&quot;20300&quot; value=&quot;Slide 20 - &amp;quot;Driving Forces: Impacts &amp;amp; Implications&amp;quot;&quot;/&gt;&lt;property id=&quot;20307&quot; value=&quot;366&quot;/&gt;&lt;/object&gt;&lt;object type=&quot;3&quot; unique_id=&quot;10024&quot;&gt;&lt;property id=&quot;20148&quot; value=&quot;5&quot;/&gt;&lt;property id=&quot;20300&quot; value=&quot;Slide 21 - &amp;quot;Assess Market Positions&amp;quot;&quot;/&gt;&lt;property id=&quot;20307&quot; value=&quot;390&quot;/&gt;&lt;/object&gt;&lt;object type=&quot;3&quot; unique_id=&quot;10025&quot;&gt;&lt;property id=&quot;20148&quot; value=&quot;5&quot;/&gt;&lt;property id=&quot;20300&quot; value=&quot;Slide 22 - &amp;quot;Evaluate Competitors&amp;quot;&quot;/&gt;&lt;property id=&quot;20307&quot; value=&quot;439&quot;/&gt;&lt;/object&gt;&lt;object type=&quot;3&quot; unique_id=&quot;10026&quot;&gt;&lt;property id=&quot;20148&quot; value=&quot;5&quot;/&gt;&lt;property id=&quot;20300&quot; value=&quot;Slide 23 - &amp;quot;Key Success Factors (KSFs)&amp;quot;&quot;/&gt;&lt;property id=&quot;20307&quot; value=&quot;374&quot;/&gt;&lt;/object&gt;&lt;object type=&quot;3&quot; unique_id=&quot;10027&quot;&gt;&lt;property id=&quot;20148&quot; value=&quot;5&quot;/&gt;&lt;property id=&quot;20300&quot; value=&quot;Slide 24 - &amp;quot;Industry Attractiveness (Profitability)&amp;quot;&quot;/&gt;&lt;property id=&quot;20307&quot; value=&quot;440&quot;/&gt;&lt;/object&gt;&lt;object type=&quot;3&quot; unique_id=&quot;10028&quot;&gt;&lt;property id=&quot;20148&quot; value=&quot;5&quot;/&gt;&lt;property id=&quot;20300&quot; value=&quot;Slide 25 - &amp;quot;Problem 1.1: Industry Attractiveness &amp;amp; Competitive Strength&amp;quot;&quot;/&gt;&lt;property id=&quot;20307&quot; value=&quot;378&quot;/&gt;&lt;/object&gt;&lt;object type=&quot;3&quot; unique_id=&quot;10029&quot;&gt;&lt;property id=&quot;20148&quot; value=&quot;5&quot;/&gt;&lt;property id=&quot;20300&quot; value=&quot;Slide 26 - &amp;quot;Problem 1.1: Solution&amp;quot;&quot;/&gt;&lt;property id=&quot;20307&quot; value=&quot;382&quot;/&gt;&lt;/object&gt;&lt;object type=&quot;3&quot; unique_id=&quot;10030&quot;&gt;&lt;property id=&quot;20148&quot; value=&quot;5&quot;/&gt;&lt;property id=&quot;20300&quot; value=&quot;Slide 27&quot;/&gt;&lt;property id=&quot;20307&quot; value=&quot;393&quot;/&gt;&lt;/object&gt;&lt;object type=&quot;3&quot; unique_id=&quot;10031&quot;&gt;&lt;property id=&quot;20148&quot; value=&quot;5&quot;/&gt;&lt;property id=&quot;20300&quot; value=&quot;Slide 28 - &amp;quot;Five Key Issues&amp;quot;&quot;/&gt;&lt;property id=&quot;20307&quot; value=&quot;401&quot;/&gt;&lt;/object&gt;&lt;object type=&quot;3&quot; unique_id=&quot;10032&quot;&gt;&lt;property id=&quot;20148&quot; value=&quot;5&quot;/&gt;&lt;property id=&quot;20300&quot; value=&quot;Slide 29 - &amp;quot;Analyze Current Approach&amp;quot;&quot;/&gt;&lt;property id=&quot;20307&quot; value=&quot;402&quot;/&gt;&lt;/object&gt;&lt;object type=&quot;3&quot; unique_id=&quot;10033&quot;&gt;&lt;property id=&quot;20148&quot; value=&quot;5&quot;/&gt;&lt;property id=&quot;20300&quot; value=&quot;Slide 30 - &amp;quot;Quantitative &amp;amp; Other Measures&amp;quot;&quot;/&gt;&lt;property id=&quot;20307&quot; value=&quot;403&quot;/&gt;&lt;/object&gt;&lt;object type=&quot;3&quot; unique_id=&quot;10034&quot;&gt;&lt;property id=&quot;20148&quot; value=&quot;5&quot;/&gt;&lt;property id=&quot;20300&quot; value=&quot;Slide 31 - &amp;quot;Assessing Current Strategy&amp;quot;&quot;/&gt;&lt;property id=&quot;20307&quot; value=&quot;441&quot;/&gt;&lt;/object&gt;&lt;object type=&quot;3&quot; unique_id=&quot;10035&quot;&gt;&lt;property id=&quot;20148&quot; value=&quot;5&quot;/&gt;&lt;property id=&quot;20300&quot; value=&quot;Slide 32 - &amp;quot;SWOT Analysis&amp;quot;&quot;/&gt;&lt;property id=&quot;20307&quot; value=&quot;405&quot;/&gt;&lt;/object&gt;&lt;object type=&quot;3&quot; unique_id=&quot;10036&quot;&gt;&lt;property id=&quot;20148&quot; value=&quot;5&quot;/&gt;&lt;property id=&quot;20300&quot; value=&quot;Slide 33 - &amp;quot;SWOT Analysis: Strengths &amp;amp; Weaknesses&amp;quot;&quot;/&gt;&lt;property id=&quot;20307&quot; value=&quot;442&quot;/&gt;&lt;/object&gt;&lt;object type=&quot;3&quot; unique_id=&quot;10037&quot;&gt;&lt;property id=&quot;20148&quot; value=&quot;5&quot;/&gt;&lt;property id=&quot;20300&quot; value=&quot;Slide 34 - &amp;quot;SWOT Analysis: Opportunities &amp;amp; Threats&amp;quot;&quot;/&gt;&lt;property id=&quot;20307&quot; value=&quot;443&quot;/&gt;&lt;/object&gt;&lt;object type=&quot;3&quot; unique_id=&quot;10038&quot;&gt;&lt;property id=&quot;20148&quot; value=&quot;5&quot;/&gt;&lt;property id=&quot;20300&quot; value=&quot;Slide 35 - &amp;quot;SWOT Analysis Process&amp;quot;&quot;/&gt;&lt;property id=&quot;20307&quot; value=&quot;408&quot;/&gt;&lt;/object&gt;&lt;object type=&quot;3&quot; unique_id=&quot;10039&quot;&gt;&lt;property id=&quot;20148&quot; value=&quot;5&quot;/&gt;&lt;property id=&quot;20300&quot; value=&quot;Slide 36 - &amp;quot;Determining Price Competitiveness&amp;quot;&quot;/&gt;&lt;property id=&quot;20307&quot; value=&quot;409&quot;/&gt;&lt;/object&gt;&lt;object type=&quot;3&quot; unique_id=&quot;10040&quot;&gt;&lt;property id=&quot;20148&quot; value=&quot;5&quot;/&gt;&lt;property id=&quot;20300&quot; value=&quot;Slide 37 - &amp;quot;Competitive Strength Assessment&amp;quot;&quot;/&gt;&lt;property id=&quot;20307&quot; value=&quot;418&quot;/&gt;&lt;/object&gt;&lt;object type=&quot;3&quot; unique_id=&quot;10041&quot;&gt;&lt;property id=&quot;20148&quot; value=&quot;5&quot;/&gt;&lt;property id=&quot;20300&quot; value=&quot;Slide 38 - &amp;quot;Rating Criteria&amp;quot;&quot;/&gt;&lt;property id=&quot;20307&quot; value=&quot;410&quot;/&gt;&lt;/object&gt;&lt;object type=&quot;3&quot; unique_id=&quot;10042&quot;&gt;&lt;property id=&quot;20148&quot; value=&quot;5&quot;/&gt;&lt;property id=&quot;20300&quot; value=&quot;Slide 39 - &amp;quot;Manage Strategic Issues &amp;quot;&quot;/&gt;&lt;property id=&quot;20307&quot; value=&quot;419&quot;/&gt;&lt;/object&gt;&lt;object type=&quot;3&quot; unique_id=&quot;10043&quot;&gt;&lt;property id=&quot;20148&quot; value=&quot;5&quot;/&gt;&lt;property id=&quot;20300&quot; value=&quot;Slide 40 - &amp;quot;Problem 1.2: Competitive Strength Assessment Case Study&amp;quot;&quot;/&gt;&lt;property id=&quot;20307&quot; value=&quot;422&quot;/&gt;&lt;/object&gt;&lt;object type=&quot;3&quot; unique_id=&quot;10044&quot;&gt;&lt;property id=&quot;20148&quot; value=&quot;5&quot;/&gt;&lt;property id=&quot;20300&quot; value=&quot;Slide 41 - &amp;quot;Problem 1.2 Solution&amp;quot;&quot;/&gt;&lt;property id=&quot;20307&quot; value=&quot;423&quot;/&gt;&lt;/object&gt;&lt;object type=&quot;3&quot; unique_id=&quot;10045&quot;&gt;&lt;property id=&quot;20148&quot; value=&quot;5&quot;/&gt;&lt;property id=&quot;20300&quot; value=&quot;Slide 42 - &amp;quot;Problem 1.2 Solution (cont.)&amp;quot;&quot;/&gt;&lt;property id=&quot;20307&quot; value=&quot;424&quot;/&gt;&lt;/object&gt;&lt;object type=&quot;3&quot; unique_id=&quot;10046&quot;&gt;&lt;property id=&quot;20148&quot; value=&quot;5&quot;/&gt;&lt;property id=&quot;20300&quot; value=&quot;Slide 43 - &amp;quot;Developing the Business Strategy&amp;quot;&quot;/&gt;&lt;property id=&quot;20307&quot; value=&quot;413&quot;/&gt;&lt;/object&gt;&lt;object type=&quot;3&quot; unique_id=&quot;10047&quot;&gt;&lt;property id=&quot;20148&quot; value=&quot;5&quot;/&gt;&lt;property id=&quot;20300&quot; value=&quot;Slide 44 - &amp;quot;Generic Competitive Strategies&amp;quot;&quot;/&gt;&lt;property id=&quot;20307&quot; value=&quot;425&quot;/&gt;&lt;/object&gt;&lt;object type=&quot;3&quot; unique_id=&quot;10048&quot;&gt;&lt;property id=&quot;20148&quot; value=&quot;5&quot;/&gt;&lt;property id=&quot;20300&quot; value=&quot;Slide 45 - &amp;quot;Low-Cost Provider Strategy&amp;quot;&quot;/&gt;&lt;property id=&quot;20307&quot; value=&quot;426&quot;/&gt;&lt;/object&gt;&lt;object type=&quot;3&quot; unique_id=&quot;10049&quot;&gt;&lt;property id=&quot;20148&quot; value=&quot;5&quot;/&gt;&lt;property id=&quot;20300&quot; value=&quot;Slide 46 - &amp;quot;Broad Differentiation Strategy&amp;quot;&quot;/&gt;&lt;property id=&quot;20307&quot; value=&quot;427&quot;/&gt;&lt;/object&gt;&lt;object type=&quot;3&quot; unique_id=&quot;10050&quot;&gt;&lt;property id=&quot;20148&quot; value=&quot;5&quot;/&gt;&lt;property id=&quot;20300&quot; value=&quot;Slide 47 - &amp;quot;Best-Cost Provider Strategy&amp;quot;&quot;/&gt;&lt;property id=&quot;20307&quot; value=&quot;446&quot;/&gt;&lt;/object&gt;&lt;object type=&quot;3&quot; unique_id=&quot;10051&quot;&gt;&lt;property id=&quot;20148&quot; value=&quot;5&quot;/&gt;&lt;property id=&quot;20300&quot; value=&quot;Slide 48 - &amp;quot;Focused Low-Cost Strategy&amp;quot;&quot;/&gt;&lt;property id=&quot;20307&quot; value=&quot;429&quot;/&gt;&lt;/object&gt;&lt;object type=&quot;3&quot; unique_id=&quot;10052&quot;&gt;&lt;property id=&quot;20148&quot; value=&quot;5&quot;/&gt;&lt;property id=&quot;20300&quot; value=&quot;Slide 49 - &amp;quot;Focused Differentiation Strategy&amp;quot;&quot;/&gt;&lt;property id=&quot;20307&quot; value=&quot;430&quot;/&gt;&lt;/object&gt;&lt;object type=&quot;3&quot; unique_id=&quot;10053&quot;&gt;&lt;property id=&quot;20148&quot; value=&quot;5&quot;/&gt;&lt;property id=&quot;20300&quot; value=&quot;Slide 50 - &amp;quot;Competitive Strategy Summary&amp;quot;&quot;/&gt;&lt;property id=&quot;20307&quot; value=&quot;431&quot;/&gt;&lt;/object&gt;&lt;object type=&quot;3&quot; unique_id=&quot;10054&quot;&gt;&lt;property id=&quot;20148&quot; value=&quot;5&quot;/&gt;&lt;property id=&quot;20300&quot; value=&quot;Slide 51 - &amp;quot;Developing the Business Strategy&amp;quot;&quot;/&gt;&lt;property id=&quot;20307&quot; value=&quot;449&quot;/&gt;&lt;/object&gt;&lt;object type=&quot;3&quot; unique_id=&quot;10055&quot;&gt;&lt;property id=&quot;20148&quot; value=&quot;5&quot;/&gt;&lt;property id=&quot;20300&quot; value=&quot;Slide 52 - &amp;quot;Learning Objectives&amp;quot;&quot;/&gt;&lt;property id=&quot;20307&quot; value=&quot;451&quot;/&gt;&lt;/object&gt;&lt;object type=&quot;3&quot; unique_id=&quot;10056&quot;&gt;&lt;property id=&quot;20148&quot; value=&quot;5&quot;/&gt;&lt;property id=&quot;20300&quot; value=&quot;Slide 53 - &amp;quot;Learning Objectives (cont.)&amp;quot;&quot;/&gt;&lt;property id=&quot;20307&quot; value=&quot;452&quot;/&gt;&lt;/object&gt;&lt;object type=&quot;3&quot; unique_id=&quot;10057&quot;&gt;&lt;property id=&quot;20148&quot; value=&quot;5&quot;/&gt;&lt;property id=&quot;20300&quot; value=&quot;Slide 54 - &amp;quot;Vocabulary Check&amp;quot;&quot;/&gt;&lt;property id=&quot;20307&quot; value=&quot;415&quot;/&gt;&lt;/object&gt;&lt;object type=&quot;3&quot; unique_id=&quot;10058&quot;&gt;&lt;property id=&quot;20148&quot; value=&quot;5&quot;/&gt;&lt;property id=&quot;20300&quot; value=&quot;Slide 55 - &amp;quot;Vocabulary Check Solution&amp;quot;&quot;/&gt;&lt;property id=&quot;20307&quot; value=&quot;416&quot;/&gt;&lt;/object&gt;&lt;/object&gt;&lt;/object&gt;&lt;/database&gt;"/>
  <p:tag name="ARTICULATE_PROJECT_OPEN" val="0"/>
  <p:tag name="ARTICULATE_SLIDE_COUNT" val="19"/>
</p:tagLst>
</file>

<file path=ppt/theme/theme1.xml><?xml version="1.0" encoding="utf-8"?>
<a:theme xmlns:a="http://schemas.openxmlformats.org/drawingml/2006/main" name="2_Office Theme">
  <a:themeElements>
    <a:clrScheme name="SHRM">
      <a:dk1>
        <a:srgbClr val="121416"/>
      </a:dk1>
      <a:lt1>
        <a:srgbClr val="FFFFFF"/>
      </a:lt1>
      <a:dk2>
        <a:srgbClr val="265D93"/>
      </a:dk2>
      <a:lt2>
        <a:srgbClr val="A7AB20"/>
      </a:lt2>
      <a:accent1>
        <a:srgbClr val="0076BE"/>
      </a:accent1>
      <a:accent2>
        <a:srgbClr val="9FBAE1"/>
      </a:accent2>
      <a:accent3>
        <a:srgbClr val="8B1377"/>
      </a:accent3>
      <a:accent4>
        <a:srgbClr val="BEC4CA"/>
      </a:accent4>
      <a:accent5>
        <a:srgbClr val="963C86"/>
      </a:accent5>
      <a:accent6>
        <a:srgbClr val="FBB533"/>
      </a:accent6>
      <a:hlink>
        <a:srgbClr val="00558C"/>
      </a:hlink>
      <a:folHlink>
        <a:srgbClr val="0078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6382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350" row="7">
    <wetp:webextensionref xmlns:r="http://schemas.openxmlformats.org/officeDocument/2006/relationships" r:id="rId2"/>
  </wetp:taskpane>
  <wetp:taskpane dockstate="right" visibility="0" width="350" row="10">
    <wetp:webextensionref xmlns:r="http://schemas.openxmlformats.org/officeDocument/2006/relationships" r:id="rId3"/>
  </wetp:taskpane>
  <wetp:taskpane dockstate="right" visibility="0" width="350" row="9">
    <wetp:webextensionref xmlns:r="http://schemas.openxmlformats.org/officeDocument/2006/relationships" r:id="rId4"/>
  </wetp:taskpane>
  <wetp:taskpane dockstate="right" visibility="0" width="350" row="13">
    <wetp:webextensionref xmlns:r="http://schemas.openxmlformats.org/officeDocument/2006/relationships" r:id="rId5"/>
  </wetp:taskpane>
  <wetp:taskpane dockstate="right" visibility="0" width="350" row="12">
    <wetp:webextensionref xmlns:r="http://schemas.openxmlformats.org/officeDocument/2006/relationships" r:id="rId6"/>
  </wetp:taskpane>
</wetp:taskpanes>
</file>

<file path=ppt/webextensions/webextension1.xml><?xml version="1.0" encoding="utf-8"?>
<we:webextension xmlns:we="http://schemas.microsoft.com/office/webextensions/webextension/2010/11" id="{50B09F25-6FE2-452E-BA58-415EE0690535}">
  <we:reference id="wa200005107" version="1.1.0.0" store="en-US" storeType="OMEX"/>
  <we:alternateReferences>
    <we:reference id="WA200005107" version="1.1.0.0" store="WA2000051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EA0A510-4DC4-4570-9D6C-5D6B66A8E13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8309F14E-51F3-47C8-9D2E-79C8631F349B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1368A94-B756-482A-9DAB-AA4787EDB649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BA5B8AF4-C3CB-45C4-852F-D35CB19FDBA9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C7F39C73-54F0-43A4-8BF8-BC973EFA4521}">
  <we:reference id="wa104379279" version="2.1.0.0" store="en-US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df58fe-2661-42f1-ba0a-9c0c702f7fdb">
      <Terms xmlns="http://schemas.microsoft.com/office/infopath/2007/PartnerControls"/>
    </lcf76f155ced4ddcb4097134ff3c332f>
    <TaxCatchAll xmlns="573ef986-8c38-4a75-b1c6-13cfca981596" xsi:nil="true"/>
    <SharedWithUsers xmlns="573ef986-8c38-4a75-b1c6-13cfca981596">
      <UserInfo>
        <DisplayName>Chad Dykoski</DisplayName>
        <AccountId>19</AccountId>
        <AccountType/>
      </UserInfo>
      <UserInfo>
        <DisplayName>Craig Long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A877C736E15459767474FBE3464BE" ma:contentTypeVersion="15" ma:contentTypeDescription="Create a new document." ma:contentTypeScope="" ma:versionID="809687dca1d01d947beb28afb113f2ec">
  <xsd:schema xmlns:xsd="http://www.w3.org/2001/XMLSchema" xmlns:xs="http://www.w3.org/2001/XMLSchema" xmlns:p="http://schemas.microsoft.com/office/2006/metadata/properties" xmlns:ns2="6bdf58fe-2661-42f1-ba0a-9c0c702f7fdb" xmlns:ns3="573ef986-8c38-4a75-b1c6-13cfca981596" targetNamespace="http://schemas.microsoft.com/office/2006/metadata/properties" ma:root="true" ma:fieldsID="63e11151e02a2754eff0c2649ba4faeb" ns2:_="" ns3:_="">
    <xsd:import namespace="6bdf58fe-2661-42f1-ba0a-9c0c702f7fdb"/>
    <xsd:import namespace="573ef986-8c38-4a75-b1c6-13cfca981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f58fe-2661-42f1-ba0a-9c0c702f7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5c80399-03b6-4c47-9414-5fb0ebf5b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ef986-8c38-4a75-b1c6-13cfca9815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2a317b3-327e-4434-817e-dece48042f85}" ma:internalName="TaxCatchAll" ma:showField="CatchAllData" ma:web="573ef986-8c38-4a75-b1c6-13cfca981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5CFAD-395E-4265-9609-7C2776CD417E}">
  <ds:schemaRefs>
    <ds:schemaRef ds:uri="573ef986-8c38-4a75-b1c6-13cfca981596"/>
    <ds:schemaRef ds:uri="http://schemas.microsoft.com/office/2006/metadata/properties"/>
    <ds:schemaRef ds:uri="6bdf58fe-2661-42f1-ba0a-9c0c702f7fdb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1875EC-118A-4FF1-9A2C-881BD6C04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5C93A-5128-4426-882A-3F6380B17999}">
  <ds:schemaRefs>
    <ds:schemaRef ds:uri="573ef986-8c38-4a75-b1c6-13cfca981596"/>
    <ds:schemaRef ds:uri="6bdf58fe-2661-42f1-ba0a-9c0c702f7f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1102</Words>
  <Application>Microsoft Office PowerPoint</Application>
  <PresentationFormat>On-screen Show (16:9)</PresentationFormat>
  <Paragraphs>187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Wingdings</vt:lpstr>
      <vt:lpstr>2_Office Theme</vt:lpstr>
      <vt:lpstr>Microsoft PowerPoint Presentation</vt:lpstr>
      <vt:lpstr>Organizational  Effectiveness &amp; Development</vt:lpstr>
      <vt:lpstr>PowerPoint Presentation</vt:lpstr>
      <vt:lpstr>Organizational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organizational structure is best suited for an international organization that operates across several distinct industries in all regions in which it maintains a presence?</vt:lpstr>
      <vt:lpstr>During which stage of Tuckman’s team development process is a leader mostly responsible for facilitating communication and group decision making?</vt:lpstr>
      <vt:lpstr>Which of the following talent development tasks is most closely associated with a talent development intervention activity directed toward developing existing staff?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of Resources</dc:title>
  <dc:creator>SHRM</dc:creator>
  <cp:lastModifiedBy>Xavier Cugnon</cp:lastModifiedBy>
  <cp:revision>762</cp:revision>
  <cp:lastPrinted>2019-09-18T20:18:49Z</cp:lastPrinted>
  <dcterms:created xsi:type="dcterms:W3CDTF">2013-09-18T00:23:54Z</dcterms:created>
  <dcterms:modified xsi:type="dcterms:W3CDTF">2026-04-04T12:58:05Z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0x010100C43A877C736E15459767474FBE3464BE</vt:lpwstr>
  </property>
  <property fmtid="{D5CDD505-2E9C-101B-9397-08002B2CF9AE}" pid="3" name="MediaServiceImageTags">
    <vt:lpwstr/>
  </property>
  <property fmtid="{D5CDD505-2E9C-101B-9397-08002B2CF9AE}" pid="4" name="ArticulateGUID">
    <vt:lpwstr>C275BC60-E01D-45A0-B75B-4E5E2FA1D3C8</vt:lpwstr>
  </property>
  <property fmtid="{D5CDD505-2E9C-101B-9397-08002B2CF9AE}" pid="5" name="ArticulatePath">
    <vt:lpwstr>https://holmescorp.sharepoint.com/sites/ASCMExternalDocumentShares/Shared Documents/CTSC/CTSC_v1 2023/PowerPoint Slides/CTSC-Slide content/ASCM_CTSC_2023_Mod1_Draft_2_UPDated 06_20_2023</vt:lpwstr>
  </property>
</Properties>
</file>